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4"/>
  </p:notesMasterIdLst>
  <p:sldIdLst>
    <p:sldId id="256" r:id="rId2"/>
    <p:sldId id="296" r:id="rId3"/>
    <p:sldId id="314" r:id="rId4"/>
    <p:sldId id="297" r:id="rId5"/>
    <p:sldId id="298" r:id="rId6"/>
    <p:sldId id="315" r:id="rId7"/>
    <p:sldId id="302" r:id="rId8"/>
    <p:sldId id="305" r:id="rId9"/>
    <p:sldId id="325" r:id="rId10"/>
    <p:sldId id="306" r:id="rId11"/>
    <p:sldId id="323" r:id="rId12"/>
    <p:sldId id="307" r:id="rId13"/>
    <p:sldId id="309" r:id="rId14"/>
    <p:sldId id="321" r:id="rId15"/>
    <p:sldId id="311" r:id="rId16"/>
    <p:sldId id="322" r:id="rId17"/>
    <p:sldId id="316" r:id="rId18"/>
    <p:sldId id="317" r:id="rId19"/>
    <p:sldId id="318" r:id="rId20"/>
    <p:sldId id="324" r:id="rId21"/>
    <p:sldId id="319" r:id="rId22"/>
    <p:sldId id="320" r:id="rId2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25"/>
      <p:bold r:id="rId26"/>
    </p:embeddedFont>
    <p:embeddedFont>
      <p:font typeface="Anton" pitchFamily="2" charset="0"/>
      <p:regular r:id="rId27"/>
    </p:embeddedFont>
    <p:embeddedFont>
      <p:font typeface="Courier Prime" pitchFamily="49" charset="0"/>
      <p:regular r:id="rId28"/>
      <p:bold r:id="rId29"/>
      <p:italic r:id="rId30"/>
      <p:boldItalic r:id="rId31"/>
    </p:embeddedFon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1940C4-AB2F-405C-80A6-64E3A7795E28}">
  <a:tblStyle styleId="{ED1940C4-AB2F-405C-80A6-64E3A7795E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CF1DA-563F-8441-8E2E-FA074FD9DB28}" type="doc">
      <dgm:prSet loTypeId="urn:microsoft.com/office/officeart/2005/8/layout/orgChar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FFA6F84-BB48-A846-AEE5-E132E2B0F1CB}">
      <dgm:prSet phldrT="[文字]" custT="1"/>
      <dgm:spPr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首頁</a:t>
          </a:r>
        </a:p>
      </dgm:t>
    </dgm:pt>
    <dgm:pt modelId="{F5D592A2-9D6A-8B49-9437-EF293CB41909}" type="parTrans" cxnId="{F5E2453C-FE85-A349-804C-6A945A4B4E88}">
      <dgm:prSet/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B8B2C9F-8925-E34C-A3E1-F9A96B4743E9}" type="sibTrans" cxnId="{F5E2453C-FE85-A349-804C-6A945A4B4E88}">
      <dgm:prSet/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96AA385-D836-E545-B93D-36F8D00D51D4}">
      <dgm:prSet phldrT="[文字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特價商品</a:t>
          </a:r>
        </a:p>
      </dgm:t>
    </dgm:pt>
    <dgm:pt modelId="{50F842D9-899F-3847-9DCD-4F13A17D2326}" type="parTrans" cxnId="{8B996A13-B7C9-934E-9DF1-9389947A48D0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CBCD524-C39F-054E-8B31-1BBE324EAB81}" type="sibTrans" cxnId="{8B996A13-B7C9-934E-9DF1-9389947A48D0}">
      <dgm:prSet/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3B086E7-21BA-C643-BF81-9FD8EFF790CC}">
      <dgm:prSet phldrT="[文字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熱賣商品</a:t>
          </a:r>
        </a:p>
      </dgm:t>
    </dgm:pt>
    <dgm:pt modelId="{80898270-89C5-094E-9ED0-83A49741819E}" type="parTrans" cxnId="{0E7146A4-3327-C349-839F-A2F3E47D8CCE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F95CCBF-F4D5-4843-BDDC-9C496EF60A56}" type="sibTrans" cxnId="{0E7146A4-3327-C349-839F-A2F3E47D8CCE}">
      <dgm:prSet/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9F91B78-128F-D64C-A79B-4A42012E4E40}">
      <dgm:prSet phldrT="[文字]"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所有商品</a:t>
          </a:r>
        </a:p>
      </dgm:t>
    </dgm:pt>
    <dgm:pt modelId="{71700AFA-A596-2242-BAE4-682614E1E1CD}" type="parTrans" cxnId="{CC3E2932-61F6-844C-B445-068BE678CFC2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9CC59C2-BDA9-564D-9273-90CAE401FCAE}" type="sibTrans" cxnId="{CC3E2932-61F6-844C-B445-068BE678CFC2}">
      <dgm:prSet/>
      <dgm:spPr/>
      <dgm:t>
        <a:bodyPr/>
        <a:lstStyle/>
        <a:p>
          <a:endParaRPr lang="zh-TW" altLang="en-US" sz="1600" b="1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7DA8BF7-34FE-8B4C-9464-09C5701E4232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上身系列</a:t>
          </a:r>
        </a:p>
      </dgm:t>
    </dgm:pt>
    <dgm:pt modelId="{4548749E-4E29-434F-A54E-92A501ABC4F2}" type="parTrans" cxnId="{141675AA-EEB3-CA4F-8A05-10C665695FDC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/>
        </a:p>
      </dgm:t>
    </dgm:pt>
    <dgm:pt modelId="{F6417BBE-C725-4846-A6A8-FD69290D734A}" type="sibTrans" cxnId="{141675AA-EEB3-CA4F-8A05-10C665695FDC}">
      <dgm:prSet/>
      <dgm:spPr/>
      <dgm:t>
        <a:bodyPr/>
        <a:lstStyle/>
        <a:p>
          <a:endParaRPr lang="zh-TW" altLang="en-US" sz="1600"/>
        </a:p>
      </dgm:t>
    </dgm:pt>
    <dgm:pt modelId="{1ABA0E57-3111-924E-A0EC-0DC3AC75F2A0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下身系列</a:t>
          </a:r>
        </a:p>
      </dgm:t>
    </dgm:pt>
    <dgm:pt modelId="{CFF3B267-3B4D-E346-B787-6AD7E3DA83E5}" type="parTrans" cxnId="{46EDC477-2A97-DA43-9311-70FB60C3055B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/>
        </a:p>
      </dgm:t>
    </dgm:pt>
    <dgm:pt modelId="{73AAA2BC-A4BD-9A4E-AD07-A0B9319DA042}" type="sibTrans" cxnId="{46EDC477-2A97-DA43-9311-70FB60C3055B}">
      <dgm:prSet/>
      <dgm:spPr/>
      <dgm:t>
        <a:bodyPr/>
        <a:lstStyle/>
        <a:p>
          <a:endParaRPr lang="zh-TW" altLang="en-US" sz="1600"/>
        </a:p>
      </dgm:t>
    </dgm:pt>
    <dgm:pt modelId="{9A691EA8-44B6-0343-87DB-75023C549A73}">
      <dgm:prSet custT="1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zh-TW" altLang="en-US" sz="1600" b="1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飾品配件</a:t>
          </a:r>
        </a:p>
      </dgm:t>
    </dgm:pt>
    <dgm:pt modelId="{3BB94173-DB0F-0342-BBB3-5571B1849421}" type="parTrans" cxnId="{E8119521-32C8-8F46-8C83-DD379B24A9A6}">
      <dgm:prSet>
        <dgm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TW" altLang="en-US" sz="1600"/>
        </a:p>
      </dgm:t>
    </dgm:pt>
    <dgm:pt modelId="{770E5254-0CDA-C047-9418-7EE6EE707D27}" type="sibTrans" cxnId="{E8119521-32C8-8F46-8C83-DD379B24A9A6}">
      <dgm:prSet/>
      <dgm:spPr/>
      <dgm:t>
        <a:bodyPr/>
        <a:lstStyle/>
        <a:p>
          <a:endParaRPr lang="zh-TW" altLang="en-US" sz="1600"/>
        </a:p>
      </dgm:t>
    </dgm:pt>
    <dgm:pt modelId="{6A3B7750-5A5E-B44C-B02C-69461D4F928B}" type="pres">
      <dgm:prSet presAssocID="{2BFCF1DA-563F-8441-8E2E-FA074FD9DB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9CDE362-CBD3-D14F-A16F-313C3864F7F8}" type="pres">
      <dgm:prSet presAssocID="{1FFA6F84-BB48-A846-AEE5-E132E2B0F1CB}" presName="hierRoot1" presStyleCnt="0">
        <dgm:presLayoutVars>
          <dgm:hierBranch val="init"/>
        </dgm:presLayoutVars>
      </dgm:prSet>
      <dgm:spPr/>
    </dgm:pt>
    <dgm:pt modelId="{7C74D99C-646E-4848-B2A5-F8DACA4A9302}" type="pres">
      <dgm:prSet presAssocID="{1FFA6F84-BB48-A846-AEE5-E132E2B0F1CB}" presName="rootComposite1" presStyleCnt="0"/>
      <dgm:spPr/>
    </dgm:pt>
    <dgm:pt modelId="{EE43F798-CBFF-9845-849B-BE9626FD18AD}" type="pres">
      <dgm:prSet presAssocID="{1FFA6F84-BB48-A846-AEE5-E132E2B0F1CB}" presName="rootText1" presStyleLbl="node0" presStyleIdx="0" presStyleCnt="1">
        <dgm:presLayoutVars>
          <dgm:chPref val="3"/>
        </dgm:presLayoutVars>
      </dgm:prSet>
      <dgm:spPr/>
    </dgm:pt>
    <dgm:pt modelId="{4310CEA1-0804-5049-AE51-772CE9A49C53}" type="pres">
      <dgm:prSet presAssocID="{1FFA6F84-BB48-A846-AEE5-E132E2B0F1CB}" presName="rootConnector1" presStyleLbl="node1" presStyleIdx="0" presStyleCnt="0"/>
      <dgm:spPr/>
    </dgm:pt>
    <dgm:pt modelId="{899B8130-C769-154A-90E4-92864542FE8C}" type="pres">
      <dgm:prSet presAssocID="{1FFA6F84-BB48-A846-AEE5-E132E2B0F1CB}" presName="hierChild2" presStyleCnt="0"/>
      <dgm:spPr/>
    </dgm:pt>
    <dgm:pt modelId="{FC4B5A85-B241-0240-8A42-8CAFBFA8B852}" type="pres">
      <dgm:prSet presAssocID="{50F842D9-899F-3847-9DCD-4F13A17D2326}" presName="Name37" presStyleLbl="parChTrans1D2" presStyleIdx="0" presStyleCnt="3"/>
      <dgm:spPr/>
    </dgm:pt>
    <dgm:pt modelId="{5AF5C31E-D8FF-5346-93D8-6E1F4F8C1D52}" type="pres">
      <dgm:prSet presAssocID="{896AA385-D836-E545-B93D-36F8D00D51D4}" presName="hierRoot2" presStyleCnt="0">
        <dgm:presLayoutVars>
          <dgm:hierBranch val="init"/>
        </dgm:presLayoutVars>
      </dgm:prSet>
      <dgm:spPr/>
    </dgm:pt>
    <dgm:pt modelId="{62A11BED-A2AE-754B-90B3-FB116CD0E19E}" type="pres">
      <dgm:prSet presAssocID="{896AA385-D836-E545-B93D-36F8D00D51D4}" presName="rootComposite" presStyleCnt="0"/>
      <dgm:spPr/>
    </dgm:pt>
    <dgm:pt modelId="{6BEC73F9-9EAD-474C-A039-9FE785ACE1E6}" type="pres">
      <dgm:prSet presAssocID="{896AA385-D836-E545-B93D-36F8D00D51D4}" presName="rootText" presStyleLbl="node2" presStyleIdx="0" presStyleCnt="3">
        <dgm:presLayoutVars>
          <dgm:chPref val="3"/>
        </dgm:presLayoutVars>
      </dgm:prSet>
      <dgm:spPr/>
    </dgm:pt>
    <dgm:pt modelId="{F4529D78-DE37-2745-8B97-73D6482C6394}" type="pres">
      <dgm:prSet presAssocID="{896AA385-D836-E545-B93D-36F8D00D51D4}" presName="rootConnector" presStyleLbl="node2" presStyleIdx="0" presStyleCnt="3"/>
      <dgm:spPr/>
    </dgm:pt>
    <dgm:pt modelId="{F6829E59-2790-BA4D-8791-CE29755857F5}" type="pres">
      <dgm:prSet presAssocID="{896AA385-D836-E545-B93D-36F8D00D51D4}" presName="hierChild4" presStyleCnt="0"/>
      <dgm:spPr/>
    </dgm:pt>
    <dgm:pt modelId="{4C794AD7-BCEF-8245-908E-6DD3438BEF32}" type="pres">
      <dgm:prSet presAssocID="{896AA385-D836-E545-B93D-36F8D00D51D4}" presName="hierChild5" presStyleCnt="0"/>
      <dgm:spPr/>
    </dgm:pt>
    <dgm:pt modelId="{EE50684D-256A-6246-B781-998F0F8BF8DF}" type="pres">
      <dgm:prSet presAssocID="{80898270-89C5-094E-9ED0-83A49741819E}" presName="Name37" presStyleLbl="parChTrans1D2" presStyleIdx="1" presStyleCnt="3"/>
      <dgm:spPr/>
    </dgm:pt>
    <dgm:pt modelId="{808B2C50-BF2E-4146-9FA8-92435B84333E}" type="pres">
      <dgm:prSet presAssocID="{63B086E7-21BA-C643-BF81-9FD8EFF790CC}" presName="hierRoot2" presStyleCnt="0">
        <dgm:presLayoutVars>
          <dgm:hierBranch val="init"/>
        </dgm:presLayoutVars>
      </dgm:prSet>
      <dgm:spPr/>
    </dgm:pt>
    <dgm:pt modelId="{7EA2F6D5-A0E7-4D4A-8F3D-9E1ECC4F6B32}" type="pres">
      <dgm:prSet presAssocID="{63B086E7-21BA-C643-BF81-9FD8EFF790CC}" presName="rootComposite" presStyleCnt="0"/>
      <dgm:spPr/>
    </dgm:pt>
    <dgm:pt modelId="{206A06F6-DB2A-DF43-A3F1-A45D064FD93C}" type="pres">
      <dgm:prSet presAssocID="{63B086E7-21BA-C643-BF81-9FD8EFF790CC}" presName="rootText" presStyleLbl="node2" presStyleIdx="1" presStyleCnt="3">
        <dgm:presLayoutVars>
          <dgm:chPref val="3"/>
        </dgm:presLayoutVars>
      </dgm:prSet>
      <dgm:spPr/>
    </dgm:pt>
    <dgm:pt modelId="{655406F0-1488-9242-A54C-EBEB90CEEE52}" type="pres">
      <dgm:prSet presAssocID="{63B086E7-21BA-C643-BF81-9FD8EFF790CC}" presName="rootConnector" presStyleLbl="node2" presStyleIdx="1" presStyleCnt="3"/>
      <dgm:spPr/>
    </dgm:pt>
    <dgm:pt modelId="{1F8BC2D3-E011-EA41-94C3-923124FE75E2}" type="pres">
      <dgm:prSet presAssocID="{63B086E7-21BA-C643-BF81-9FD8EFF790CC}" presName="hierChild4" presStyleCnt="0"/>
      <dgm:spPr/>
    </dgm:pt>
    <dgm:pt modelId="{22F849AF-A4C5-174F-9C93-E4A8EE21F04A}" type="pres">
      <dgm:prSet presAssocID="{63B086E7-21BA-C643-BF81-9FD8EFF790CC}" presName="hierChild5" presStyleCnt="0"/>
      <dgm:spPr/>
    </dgm:pt>
    <dgm:pt modelId="{BCA9282D-F166-1A40-9E1D-3750FB1309BA}" type="pres">
      <dgm:prSet presAssocID="{71700AFA-A596-2242-BAE4-682614E1E1CD}" presName="Name37" presStyleLbl="parChTrans1D2" presStyleIdx="2" presStyleCnt="3"/>
      <dgm:spPr/>
    </dgm:pt>
    <dgm:pt modelId="{27E90D1F-F1AA-8F4B-82E5-B6143C2DE464}" type="pres">
      <dgm:prSet presAssocID="{79F91B78-128F-D64C-A79B-4A42012E4E40}" presName="hierRoot2" presStyleCnt="0">
        <dgm:presLayoutVars>
          <dgm:hierBranch val="init"/>
        </dgm:presLayoutVars>
      </dgm:prSet>
      <dgm:spPr/>
    </dgm:pt>
    <dgm:pt modelId="{B2B8B12D-5773-B34E-A9E0-00E6D1A3EE42}" type="pres">
      <dgm:prSet presAssocID="{79F91B78-128F-D64C-A79B-4A42012E4E40}" presName="rootComposite" presStyleCnt="0"/>
      <dgm:spPr/>
    </dgm:pt>
    <dgm:pt modelId="{A6182B4A-3531-0648-B9AB-0EAC2B24EF5F}" type="pres">
      <dgm:prSet presAssocID="{79F91B78-128F-D64C-A79B-4A42012E4E40}" presName="rootText" presStyleLbl="node2" presStyleIdx="2" presStyleCnt="3">
        <dgm:presLayoutVars>
          <dgm:chPref val="3"/>
        </dgm:presLayoutVars>
      </dgm:prSet>
      <dgm:spPr/>
    </dgm:pt>
    <dgm:pt modelId="{55084AE7-DAF3-FD4D-9E98-5D42AA84C19C}" type="pres">
      <dgm:prSet presAssocID="{79F91B78-128F-D64C-A79B-4A42012E4E40}" presName="rootConnector" presStyleLbl="node2" presStyleIdx="2" presStyleCnt="3"/>
      <dgm:spPr/>
    </dgm:pt>
    <dgm:pt modelId="{9BF0AC7A-A531-FA4D-AE2C-03994A3D4A50}" type="pres">
      <dgm:prSet presAssocID="{79F91B78-128F-D64C-A79B-4A42012E4E40}" presName="hierChild4" presStyleCnt="0"/>
      <dgm:spPr/>
    </dgm:pt>
    <dgm:pt modelId="{4D377412-39C6-9046-88B7-10618803D6A3}" type="pres">
      <dgm:prSet presAssocID="{4548749E-4E29-434F-A54E-92A501ABC4F2}" presName="Name37" presStyleLbl="parChTrans1D3" presStyleIdx="0" presStyleCnt="3"/>
      <dgm:spPr/>
    </dgm:pt>
    <dgm:pt modelId="{5F5E2D8A-2AE9-674B-BCDE-99A1828E8055}" type="pres">
      <dgm:prSet presAssocID="{F7DA8BF7-34FE-8B4C-9464-09C5701E4232}" presName="hierRoot2" presStyleCnt="0">
        <dgm:presLayoutVars>
          <dgm:hierBranch val="init"/>
        </dgm:presLayoutVars>
      </dgm:prSet>
      <dgm:spPr/>
    </dgm:pt>
    <dgm:pt modelId="{86A0381C-5BA5-E441-B7BA-2B3588AC68F0}" type="pres">
      <dgm:prSet presAssocID="{F7DA8BF7-34FE-8B4C-9464-09C5701E4232}" presName="rootComposite" presStyleCnt="0"/>
      <dgm:spPr/>
    </dgm:pt>
    <dgm:pt modelId="{C4D344F7-F9F8-E640-B05E-771294282384}" type="pres">
      <dgm:prSet presAssocID="{F7DA8BF7-34FE-8B4C-9464-09C5701E4232}" presName="rootText" presStyleLbl="node3" presStyleIdx="0" presStyleCnt="3">
        <dgm:presLayoutVars>
          <dgm:chPref val="3"/>
        </dgm:presLayoutVars>
      </dgm:prSet>
      <dgm:spPr/>
    </dgm:pt>
    <dgm:pt modelId="{63AF0362-930B-D740-92B2-6DDD683A3FB1}" type="pres">
      <dgm:prSet presAssocID="{F7DA8BF7-34FE-8B4C-9464-09C5701E4232}" presName="rootConnector" presStyleLbl="node3" presStyleIdx="0" presStyleCnt="3"/>
      <dgm:spPr/>
    </dgm:pt>
    <dgm:pt modelId="{0D753590-AA3B-604E-AAEA-727B98B2A943}" type="pres">
      <dgm:prSet presAssocID="{F7DA8BF7-34FE-8B4C-9464-09C5701E4232}" presName="hierChild4" presStyleCnt="0"/>
      <dgm:spPr/>
    </dgm:pt>
    <dgm:pt modelId="{C43421C9-F2AC-7949-906A-E437BA107F5C}" type="pres">
      <dgm:prSet presAssocID="{F7DA8BF7-34FE-8B4C-9464-09C5701E4232}" presName="hierChild5" presStyleCnt="0"/>
      <dgm:spPr/>
    </dgm:pt>
    <dgm:pt modelId="{E5423756-F05C-3844-9BB9-529B7D2E28E7}" type="pres">
      <dgm:prSet presAssocID="{CFF3B267-3B4D-E346-B787-6AD7E3DA83E5}" presName="Name37" presStyleLbl="parChTrans1D3" presStyleIdx="1" presStyleCnt="3"/>
      <dgm:spPr/>
    </dgm:pt>
    <dgm:pt modelId="{A7A992EE-D141-7446-929A-D8380081EC36}" type="pres">
      <dgm:prSet presAssocID="{1ABA0E57-3111-924E-A0EC-0DC3AC75F2A0}" presName="hierRoot2" presStyleCnt="0">
        <dgm:presLayoutVars>
          <dgm:hierBranch val="init"/>
        </dgm:presLayoutVars>
      </dgm:prSet>
      <dgm:spPr/>
    </dgm:pt>
    <dgm:pt modelId="{82744C7B-1CE3-B24C-96D8-961614FF925A}" type="pres">
      <dgm:prSet presAssocID="{1ABA0E57-3111-924E-A0EC-0DC3AC75F2A0}" presName="rootComposite" presStyleCnt="0"/>
      <dgm:spPr/>
    </dgm:pt>
    <dgm:pt modelId="{BC37CEEA-F203-BA47-926F-7CB6077C6B7C}" type="pres">
      <dgm:prSet presAssocID="{1ABA0E57-3111-924E-A0EC-0DC3AC75F2A0}" presName="rootText" presStyleLbl="node3" presStyleIdx="1" presStyleCnt="3">
        <dgm:presLayoutVars>
          <dgm:chPref val="3"/>
        </dgm:presLayoutVars>
      </dgm:prSet>
      <dgm:spPr/>
    </dgm:pt>
    <dgm:pt modelId="{D368F5FC-7A84-0D45-ABD1-395BE22D034F}" type="pres">
      <dgm:prSet presAssocID="{1ABA0E57-3111-924E-A0EC-0DC3AC75F2A0}" presName="rootConnector" presStyleLbl="node3" presStyleIdx="1" presStyleCnt="3"/>
      <dgm:spPr/>
    </dgm:pt>
    <dgm:pt modelId="{8CF393B2-7492-E343-A2AA-B25742474412}" type="pres">
      <dgm:prSet presAssocID="{1ABA0E57-3111-924E-A0EC-0DC3AC75F2A0}" presName="hierChild4" presStyleCnt="0"/>
      <dgm:spPr/>
    </dgm:pt>
    <dgm:pt modelId="{86FF9E11-C42F-6D40-B79C-4F0920EF2611}" type="pres">
      <dgm:prSet presAssocID="{1ABA0E57-3111-924E-A0EC-0DC3AC75F2A0}" presName="hierChild5" presStyleCnt="0"/>
      <dgm:spPr/>
    </dgm:pt>
    <dgm:pt modelId="{BD3349B3-405C-BC40-9F44-A44A2A6945F6}" type="pres">
      <dgm:prSet presAssocID="{3BB94173-DB0F-0342-BBB3-5571B1849421}" presName="Name37" presStyleLbl="parChTrans1D3" presStyleIdx="2" presStyleCnt="3"/>
      <dgm:spPr/>
    </dgm:pt>
    <dgm:pt modelId="{03372843-74A0-B148-8F09-79BD0E62123F}" type="pres">
      <dgm:prSet presAssocID="{9A691EA8-44B6-0343-87DB-75023C549A73}" presName="hierRoot2" presStyleCnt="0">
        <dgm:presLayoutVars>
          <dgm:hierBranch val="init"/>
        </dgm:presLayoutVars>
      </dgm:prSet>
      <dgm:spPr/>
    </dgm:pt>
    <dgm:pt modelId="{43E4CBE5-19F8-DF42-AD54-CAEF8862B4D1}" type="pres">
      <dgm:prSet presAssocID="{9A691EA8-44B6-0343-87DB-75023C549A73}" presName="rootComposite" presStyleCnt="0"/>
      <dgm:spPr/>
    </dgm:pt>
    <dgm:pt modelId="{901AD540-A432-C843-B485-BEA82DD5E85E}" type="pres">
      <dgm:prSet presAssocID="{9A691EA8-44B6-0343-87DB-75023C549A73}" presName="rootText" presStyleLbl="node3" presStyleIdx="2" presStyleCnt="3">
        <dgm:presLayoutVars>
          <dgm:chPref val="3"/>
        </dgm:presLayoutVars>
      </dgm:prSet>
      <dgm:spPr/>
    </dgm:pt>
    <dgm:pt modelId="{179901C1-17F5-6643-86A4-DE572E19D5B4}" type="pres">
      <dgm:prSet presAssocID="{9A691EA8-44B6-0343-87DB-75023C549A73}" presName="rootConnector" presStyleLbl="node3" presStyleIdx="2" presStyleCnt="3"/>
      <dgm:spPr/>
    </dgm:pt>
    <dgm:pt modelId="{5C341598-503F-8141-A0D6-BFA109FCF5FE}" type="pres">
      <dgm:prSet presAssocID="{9A691EA8-44B6-0343-87DB-75023C549A73}" presName="hierChild4" presStyleCnt="0"/>
      <dgm:spPr/>
    </dgm:pt>
    <dgm:pt modelId="{FCA82CFA-ADC1-2A4C-8FA8-24C842CF3448}" type="pres">
      <dgm:prSet presAssocID="{9A691EA8-44B6-0343-87DB-75023C549A73}" presName="hierChild5" presStyleCnt="0"/>
      <dgm:spPr/>
    </dgm:pt>
    <dgm:pt modelId="{B6C1270A-097E-C345-9F58-29BDD7F194A8}" type="pres">
      <dgm:prSet presAssocID="{79F91B78-128F-D64C-A79B-4A42012E4E40}" presName="hierChild5" presStyleCnt="0"/>
      <dgm:spPr/>
    </dgm:pt>
    <dgm:pt modelId="{BFA0551C-6DD2-3849-B45D-1BB54E6F79FB}" type="pres">
      <dgm:prSet presAssocID="{1FFA6F84-BB48-A846-AEE5-E132E2B0F1CB}" presName="hierChild3" presStyleCnt="0"/>
      <dgm:spPr/>
    </dgm:pt>
  </dgm:ptLst>
  <dgm:cxnLst>
    <dgm:cxn modelId="{F97F1411-9260-7E4F-8B7C-93902B1AE5BC}" type="presOf" srcId="{9A691EA8-44B6-0343-87DB-75023C549A73}" destId="{901AD540-A432-C843-B485-BEA82DD5E85E}" srcOrd="0" destOrd="0" presId="urn:microsoft.com/office/officeart/2005/8/layout/orgChart1"/>
    <dgm:cxn modelId="{8B996A13-B7C9-934E-9DF1-9389947A48D0}" srcId="{1FFA6F84-BB48-A846-AEE5-E132E2B0F1CB}" destId="{896AA385-D836-E545-B93D-36F8D00D51D4}" srcOrd="0" destOrd="0" parTransId="{50F842D9-899F-3847-9DCD-4F13A17D2326}" sibTransId="{ACBCD524-C39F-054E-8B31-1BBE324EAB81}"/>
    <dgm:cxn modelId="{20523A1C-9CD6-0A4C-886E-77C0F9280253}" type="presOf" srcId="{71700AFA-A596-2242-BAE4-682614E1E1CD}" destId="{BCA9282D-F166-1A40-9E1D-3750FB1309BA}" srcOrd="0" destOrd="0" presId="urn:microsoft.com/office/officeart/2005/8/layout/orgChart1"/>
    <dgm:cxn modelId="{E608431F-8EF2-7E41-8605-7A18C51E41C9}" type="presOf" srcId="{9A691EA8-44B6-0343-87DB-75023C549A73}" destId="{179901C1-17F5-6643-86A4-DE572E19D5B4}" srcOrd="1" destOrd="0" presId="urn:microsoft.com/office/officeart/2005/8/layout/orgChart1"/>
    <dgm:cxn modelId="{E8119521-32C8-8F46-8C83-DD379B24A9A6}" srcId="{79F91B78-128F-D64C-A79B-4A42012E4E40}" destId="{9A691EA8-44B6-0343-87DB-75023C549A73}" srcOrd="2" destOrd="0" parTransId="{3BB94173-DB0F-0342-BBB3-5571B1849421}" sibTransId="{770E5254-0CDA-C047-9418-7EE6EE707D27}"/>
    <dgm:cxn modelId="{C9A9FA22-12E6-5E4D-BAA9-24B4544EABF9}" type="presOf" srcId="{896AA385-D836-E545-B93D-36F8D00D51D4}" destId="{6BEC73F9-9EAD-474C-A039-9FE785ACE1E6}" srcOrd="0" destOrd="0" presId="urn:microsoft.com/office/officeart/2005/8/layout/orgChart1"/>
    <dgm:cxn modelId="{CC3E2932-61F6-844C-B445-068BE678CFC2}" srcId="{1FFA6F84-BB48-A846-AEE5-E132E2B0F1CB}" destId="{79F91B78-128F-D64C-A79B-4A42012E4E40}" srcOrd="2" destOrd="0" parTransId="{71700AFA-A596-2242-BAE4-682614E1E1CD}" sibTransId="{99CC59C2-BDA9-564D-9273-90CAE401FCAE}"/>
    <dgm:cxn modelId="{F5E2453C-FE85-A349-804C-6A945A4B4E88}" srcId="{2BFCF1DA-563F-8441-8E2E-FA074FD9DB28}" destId="{1FFA6F84-BB48-A846-AEE5-E132E2B0F1CB}" srcOrd="0" destOrd="0" parTransId="{F5D592A2-9D6A-8B49-9437-EF293CB41909}" sibTransId="{5B8B2C9F-8925-E34C-A3E1-F9A96B4743E9}"/>
    <dgm:cxn modelId="{24D99D4A-4B6B-6044-9E90-D433740DE5A8}" type="presOf" srcId="{79F91B78-128F-D64C-A79B-4A42012E4E40}" destId="{A6182B4A-3531-0648-B9AB-0EAC2B24EF5F}" srcOrd="0" destOrd="0" presId="urn:microsoft.com/office/officeart/2005/8/layout/orgChart1"/>
    <dgm:cxn modelId="{8AFCDC4C-62EC-7140-A1EE-642D7790374B}" type="presOf" srcId="{80898270-89C5-094E-9ED0-83A49741819E}" destId="{EE50684D-256A-6246-B781-998F0F8BF8DF}" srcOrd="0" destOrd="0" presId="urn:microsoft.com/office/officeart/2005/8/layout/orgChart1"/>
    <dgm:cxn modelId="{07CF4151-3AD4-8442-99EE-0B31E2AEF531}" type="presOf" srcId="{CFF3B267-3B4D-E346-B787-6AD7E3DA83E5}" destId="{E5423756-F05C-3844-9BB9-529B7D2E28E7}" srcOrd="0" destOrd="0" presId="urn:microsoft.com/office/officeart/2005/8/layout/orgChart1"/>
    <dgm:cxn modelId="{4F794B55-C24C-7746-92CB-23E8BDF5B496}" type="presOf" srcId="{2BFCF1DA-563F-8441-8E2E-FA074FD9DB28}" destId="{6A3B7750-5A5E-B44C-B02C-69461D4F928B}" srcOrd="0" destOrd="0" presId="urn:microsoft.com/office/officeart/2005/8/layout/orgChart1"/>
    <dgm:cxn modelId="{33B1755C-FB4E-964F-8F69-68DD26D82B85}" type="presOf" srcId="{50F842D9-899F-3847-9DCD-4F13A17D2326}" destId="{FC4B5A85-B241-0240-8A42-8CAFBFA8B852}" srcOrd="0" destOrd="0" presId="urn:microsoft.com/office/officeart/2005/8/layout/orgChart1"/>
    <dgm:cxn modelId="{38ECF75E-D85D-1D42-A34F-60628719A7A0}" type="presOf" srcId="{63B086E7-21BA-C643-BF81-9FD8EFF790CC}" destId="{655406F0-1488-9242-A54C-EBEB90CEEE52}" srcOrd="1" destOrd="0" presId="urn:microsoft.com/office/officeart/2005/8/layout/orgChart1"/>
    <dgm:cxn modelId="{0362E26F-154D-CD44-B982-92D561AA1707}" type="presOf" srcId="{F7DA8BF7-34FE-8B4C-9464-09C5701E4232}" destId="{C4D344F7-F9F8-E640-B05E-771294282384}" srcOrd="0" destOrd="0" presId="urn:microsoft.com/office/officeart/2005/8/layout/orgChart1"/>
    <dgm:cxn modelId="{46EDC477-2A97-DA43-9311-70FB60C3055B}" srcId="{79F91B78-128F-D64C-A79B-4A42012E4E40}" destId="{1ABA0E57-3111-924E-A0EC-0DC3AC75F2A0}" srcOrd="1" destOrd="0" parTransId="{CFF3B267-3B4D-E346-B787-6AD7E3DA83E5}" sibTransId="{73AAA2BC-A4BD-9A4E-AD07-A0B9319DA042}"/>
    <dgm:cxn modelId="{16FFD47B-91E3-8C4A-90AC-2AFA05BE9640}" type="presOf" srcId="{1FFA6F84-BB48-A846-AEE5-E132E2B0F1CB}" destId="{4310CEA1-0804-5049-AE51-772CE9A49C53}" srcOrd="1" destOrd="0" presId="urn:microsoft.com/office/officeart/2005/8/layout/orgChart1"/>
    <dgm:cxn modelId="{A549FF88-FCBB-734B-BA76-3ADCA883C13B}" type="presOf" srcId="{63B086E7-21BA-C643-BF81-9FD8EFF790CC}" destId="{206A06F6-DB2A-DF43-A3F1-A45D064FD93C}" srcOrd="0" destOrd="0" presId="urn:microsoft.com/office/officeart/2005/8/layout/orgChart1"/>
    <dgm:cxn modelId="{41CE8AA0-C8E6-A740-862B-21D3D14E8596}" type="presOf" srcId="{3BB94173-DB0F-0342-BBB3-5571B1849421}" destId="{BD3349B3-405C-BC40-9F44-A44A2A6945F6}" srcOrd="0" destOrd="0" presId="urn:microsoft.com/office/officeart/2005/8/layout/orgChart1"/>
    <dgm:cxn modelId="{0E7146A4-3327-C349-839F-A2F3E47D8CCE}" srcId="{1FFA6F84-BB48-A846-AEE5-E132E2B0F1CB}" destId="{63B086E7-21BA-C643-BF81-9FD8EFF790CC}" srcOrd="1" destOrd="0" parTransId="{80898270-89C5-094E-9ED0-83A49741819E}" sibTransId="{1F95CCBF-F4D5-4843-BDDC-9C496EF60A56}"/>
    <dgm:cxn modelId="{141675AA-EEB3-CA4F-8A05-10C665695FDC}" srcId="{79F91B78-128F-D64C-A79B-4A42012E4E40}" destId="{F7DA8BF7-34FE-8B4C-9464-09C5701E4232}" srcOrd="0" destOrd="0" parTransId="{4548749E-4E29-434F-A54E-92A501ABC4F2}" sibTransId="{F6417BBE-C725-4846-A6A8-FD69290D734A}"/>
    <dgm:cxn modelId="{D4E607AC-BE36-C24F-B2D9-EAE3698912C7}" type="presOf" srcId="{4548749E-4E29-434F-A54E-92A501ABC4F2}" destId="{4D377412-39C6-9046-88B7-10618803D6A3}" srcOrd="0" destOrd="0" presId="urn:microsoft.com/office/officeart/2005/8/layout/orgChart1"/>
    <dgm:cxn modelId="{CE81F4BE-A7D3-864F-AD96-98DB26472A93}" type="presOf" srcId="{1ABA0E57-3111-924E-A0EC-0DC3AC75F2A0}" destId="{D368F5FC-7A84-0D45-ABD1-395BE22D034F}" srcOrd="1" destOrd="0" presId="urn:microsoft.com/office/officeart/2005/8/layout/orgChart1"/>
    <dgm:cxn modelId="{9FAF02C5-C7C5-6646-80A6-97052DE4BDF4}" type="presOf" srcId="{1ABA0E57-3111-924E-A0EC-0DC3AC75F2A0}" destId="{BC37CEEA-F203-BA47-926F-7CB6077C6B7C}" srcOrd="0" destOrd="0" presId="urn:microsoft.com/office/officeart/2005/8/layout/orgChart1"/>
    <dgm:cxn modelId="{FAC951D7-5399-124C-BD9E-11DA6F15DEE0}" type="presOf" srcId="{79F91B78-128F-D64C-A79B-4A42012E4E40}" destId="{55084AE7-DAF3-FD4D-9E98-5D42AA84C19C}" srcOrd="1" destOrd="0" presId="urn:microsoft.com/office/officeart/2005/8/layout/orgChart1"/>
    <dgm:cxn modelId="{935872E1-9F42-D24E-8F4A-E5D755E29E9F}" type="presOf" srcId="{F7DA8BF7-34FE-8B4C-9464-09C5701E4232}" destId="{63AF0362-930B-D740-92B2-6DDD683A3FB1}" srcOrd="1" destOrd="0" presId="urn:microsoft.com/office/officeart/2005/8/layout/orgChart1"/>
    <dgm:cxn modelId="{5A48BAEC-0F14-C341-BB64-2E77CA862928}" type="presOf" srcId="{1FFA6F84-BB48-A846-AEE5-E132E2B0F1CB}" destId="{EE43F798-CBFF-9845-849B-BE9626FD18AD}" srcOrd="0" destOrd="0" presId="urn:microsoft.com/office/officeart/2005/8/layout/orgChart1"/>
    <dgm:cxn modelId="{64C1FBF9-8430-F641-A280-88C97A2B1245}" type="presOf" srcId="{896AA385-D836-E545-B93D-36F8D00D51D4}" destId="{F4529D78-DE37-2745-8B97-73D6482C6394}" srcOrd="1" destOrd="0" presId="urn:microsoft.com/office/officeart/2005/8/layout/orgChart1"/>
    <dgm:cxn modelId="{F7CB5A3D-8C66-4A4F-9348-FC6EB45DF056}" type="presParOf" srcId="{6A3B7750-5A5E-B44C-B02C-69461D4F928B}" destId="{19CDE362-CBD3-D14F-A16F-313C3864F7F8}" srcOrd="0" destOrd="0" presId="urn:microsoft.com/office/officeart/2005/8/layout/orgChart1"/>
    <dgm:cxn modelId="{8D07EEB9-391D-9D4C-A192-B15F43186514}" type="presParOf" srcId="{19CDE362-CBD3-D14F-A16F-313C3864F7F8}" destId="{7C74D99C-646E-4848-B2A5-F8DACA4A9302}" srcOrd="0" destOrd="0" presId="urn:microsoft.com/office/officeart/2005/8/layout/orgChart1"/>
    <dgm:cxn modelId="{F0579888-4B2E-9B45-882F-5EBBCADBFADA}" type="presParOf" srcId="{7C74D99C-646E-4848-B2A5-F8DACA4A9302}" destId="{EE43F798-CBFF-9845-849B-BE9626FD18AD}" srcOrd="0" destOrd="0" presId="urn:microsoft.com/office/officeart/2005/8/layout/orgChart1"/>
    <dgm:cxn modelId="{D04B0468-80E6-0C4F-9133-1968605F26E2}" type="presParOf" srcId="{7C74D99C-646E-4848-B2A5-F8DACA4A9302}" destId="{4310CEA1-0804-5049-AE51-772CE9A49C53}" srcOrd="1" destOrd="0" presId="urn:microsoft.com/office/officeart/2005/8/layout/orgChart1"/>
    <dgm:cxn modelId="{AD67090B-49A4-594A-871F-4F9DE0A61552}" type="presParOf" srcId="{19CDE362-CBD3-D14F-A16F-313C3864F7F8}" destId="{899B8130-C769-154A-90E4-92864542FE8C}" srcOrd="1" destOrd="0" presId="urn:microsoft.com/office/officeart/2005/8/layout/orgChart1"/>
    <dgm:cxn modelId="{4363FAE6-E745-2842-A946-1A808F7D5269}" type="presParOf" srcId="{899B8130-C769-154A-90E4-92864542FE8C}" destId="{FC4B5A85-B241-0240-8A42-8CAFBFA8B852}" srcOrd="0" destOrd="0" presId="urn:microsoft.com/office/officeart/2005/8/layout/orgChart1"/>
    <dgm:cxn modelId="{AFAA7F13-EC62-BC4A-8A70-5850F8815A2C}" type="presParOf" srcId="{899B8130-C769-154A-90E4-92864542FE8C}" destId="{5AF5C31E-D8FF-5346-93D8-6E1F4F8C1D52}" srcOrd="1" destOrd="0" presId="urn:microsoft.com/office/officeart/2005/8/layout/orgChart1"/>
    <dgm:cxn modelId="{72D3B793-2722-A741-B0AA-861336508E1F}" type="presParOf" srcId="{5AF5C31E-D8FF-5346-93D8-6E1F4F8C1D52}" destId="{62A11BED-A2AE-754B-90B3-FB116CD0E19E}" srcOrd="0" destOrd="0" presId="urn:microsoft.com/office/officeart/2005/8/layout/orgChart1"/>
    <dgm:cxn modelId="{8FD73123-DE3A-7A46-8044-FAA56AFC12E6}" type="presParOf" srcId="{62A11BED-A2AE-754B-90B3-FB116CD0E19E}" destId="{6BEC73F9-9EAD-474C-A039-9FE785ACE1E6}" srcOrd="0" destOrd="0" presId="urn:microsoft.com/office/officeart/2005/8/layout/orgChart1"/>
    <dgm:cxn modelId="{822CF2E7-2D06-3C4D-A35A-B07F46EEDD25}" type="presParOf" srcId="{62A11BED-A2AE-754B-90B3-FB116CD0E19E}" destId="{F4529D78-DE37-2745-8B97-73D6482C6394}" srcOrd="1" destOrd="0" presId="urn:microsoft.com/office/officeart/2005/8/layout/orgChart1"/>
    <dgm:cxn modelId="{DBC75D80-9AA4-9240-AD40-C8A72EE18ACD}" type="presParOf" srcId="{5AF5C31E-D8FF-5346-93D8-6E1F4F8C1D52}" destId="{F6829E59-2790-BA4D-8791-CE29755857F5}" srcOrd="1" destOrd="0" presId="urn:microsoft.com/office/officeart/2005/8/layout/orgChart1"/>
    <dgm:cxn modelId="{FDE30FE5-685E-C544-93D4-4F3782F3E96B}" type="presParOf" srcId="{5AF5C31E-D8FF-5346-93D8-6E1F4F8C1D52}" destId="{4C794AD7-BCEF-8245-908E-6DD3438BEF32}" srcOrd="2" destOrd="0" presId="urn:microsoft.com/office/officeart/2005/8/layout/orgChart1"/>
    <dgm:cxn modelId="{A80123AF-A7ED-6940-8AD0-20A9D5B96694}" type="presParOf" srcId="{899B8130-C769-154A-90E4-92864542FE8C}" destId="{EE50684D-256A-6246-B781-998F0F8BF8DF}" srcOrd="2" destOrd="0" presId="urn:microsoft.com/office/officeart/2005/8/layout/orgChart1"/>
    <dgm:cxn modelId="{3A27DE5B-8249-5D41-B345-F3B675413153}" type="presParOf" srcId="{899B8130-C769-154A-90E4-92864542FE8C}" destId="{808B2C50-BF2E-4146-9FA8-92435B84333E}" srcOrd="3" destOrd="0" presId="urn:microsoft.com/office/officeart/2005/8/layout/orgChart1"/>
    <dgm:cxn modelId="{D17B1639-D676-A349-AFFE-67FD1AA09CB7}" type="presParOf" srcId="{808B2C50-BF2E-4146-9FA8-92435B84333E}" destId="{7EA2F6D5-A0E7-4D4A-8F3D-9E1ECC4F6B32}" srcOrd="0" destOrd="0" presId="urn:microsoft.com/office/officeart/2005/8/layout/orgChart1"/>
    <dgm:cxn modelId="{FFF62615-FBD9-634B-9EE3-47D755C61F55}" type="presParOf" srcId="{7EA2F6D5-A0E7-4D4A-8F3D-9E1ECC4F6B32}" destId="{206A06F6-DB2A-DF43-A3F1-A45D064FD93C}" srcOrd="0" destOrd="0" presId="urn:microsoft.com/office/officeart/2005/8/layout/orgChart1"/>
    <dgm:cxn modelId="{33C2FA06-BD2E-F848-B357-47A161F05D8A}" type="presParOf" srcId="{7EA2F6D5-A0E7-4D4A-8F3D-9E1ECC4F6B32}" destId="{655406F0-1488-9242-A54C-EBEB90CEEE52}" srcOrd="1" destOrd="0" presId="urn:microsoft.com/office/officeart/2005/8/layout/orgChart1"/>
    <dgm:cxn modelId="{0AC4E40B-0DD2-DD4D-A2A5-56A3729143CB}" type="presParOf" srcId="{808B2C50-BF2E-4146-9FA8-92435B84333E}" destId="{1F8BC2D3-E011-EA41-94C3-923124FE75E2}" srcOrd="1" destOrd="0" presId="urn:microsoft.com/office/officeart/2005/8/layout/orgChart1"/>
    <dgm:cxn modelId="{6D63A599-6DD8-3242-911F-EE94768AB8A1}" type="presParOf" srcId="{808B2C50-BF2E-4146-9FA8-92435B84333E}" destId="{22F849AF-A4C5-174F-9C93-E4A8EE21F04A}" srcOrd="2" destOrd="0" presId="urn:microsoft.com/office/officeart/2005/8/layout/orgChart1"/>
    <dgm:cxn modelId="{DCB0D230-9E2D-2C40-BF10-2042F9753276}" type="presParOf" srcId="{899B8130-C769-154A-90E4-92864542FE8C}" destId="{BCA9282D-F166-1A40-9E1D-3750FB1309BA}" srcOrd="4" destOrd="0" presId="urn:microsoft.com/office/officeart/2005/8/layout/orgChart1"/>
    <dgm:cxn modelId="{F32023E0-3676-F740-BBDE-3989988E5114}" type="presParOf" srcId="{899B8130-C769-154A-90E4-92864542FE8C}" destId="{27E90D1F-F1AA-8F4B-82E5-B6143C2DE464}" srcOrd="5" destOrd="0" presId="urn:microsoft.com/office/officeart/2005/8/layout/orgChart1"/>
    <dgm:cxn modelId="{5370A86E-4EB0-4F48-BEA2-CA5FB3450E39}" type="presParOf" srcId="{27E90D1F-F1AA-8F4B-82E5-B6143C2DE464}" destId="{B2B8B12D-5773-B34E-A9E0-00E6D1A3EE42}" srcOrd="0" destOrd="0" presId="urn:microsoft.com/office/officeart/2005/8/layout/orgChart1"/>
    <dgm:cxn modelId="{A136FAD7-66DE-E045-97CA-3D33554C3D08}" type="presParOf" srcId="{B2B8B12D-5773-B34E-A9E0-00E6D1A3EE42}" destId="{A6182B4A-3531-0648-B9AB-0EAC2B24EF5F}" srcOrd="0" destOrd="0" presId="urn:microsoft.com/office/officeart/2005/8/layout/orgChart1"/>
    <dgm:cxn modelId="{DEE28B60-79CD-574A-A764-96B41AC5E576}" type="presParOf" srcId="{B2B8B12D-5773-B34E-A9E0-00E6D1A3EE42}" destId="{55084AE7-DAF3-FD4D-9E98-5D42AA84C19C}" srcOrd="1" destOrd="0" presId="urn:microsoft.com/office/officeart/2005/8/layout/orgChart1"/>
    <dgm:cxn modelId="{B92640DE-9750-DC42-83AC-31ACF1AF2520}" type="presParOf" srcId="{27E90D1F-F1AA-8F4B-82E5-B6143C2DE464}" destId="{9BF0AC7A-A531-FA4D-AE2C-03994A3D4A50}" srcOrd="1" destOrd="0" presId="urn:microsoft.com/office/officeart/2005/8/layout/orgChart1"/>
    <dgm:cxn modelId="{7908A7D9-976B-1E4A-A815-6C666F748FE3}" type="presParOf" srcId="{9BF0AC7A-A531-FA4D-AE2C-03994A3D4A50}" destId="{4D377412-39C6-9046-88B7-10618803D6A3}" srcOrd="0" destOrd="0" presId="urn:microsoft.com/office/officeart/2005/8/layout/orgChart1"/>
    <dgm:cxn modelId="{82169E6B-240D-5846-8A42-70B6AA932CA5}" type="presParOf" srcId="{9BF0AC7A-A531-FA4D-AE2C-03994A3D4A50}" destId="{5F5E2D8A-2AE9-674B-BCDE-99A1828E8055}" srcOrd="1" destOrd="0" presId="urn:microsoft.com/office/officeart/2005/8/layout/orgChart1"/>
    <dgm:cxn modelId="{F2BC17EA-DF3F-B345-BC73-1C7CFF109A8E}" type="presParOf" srcId="{5F5E2D8A-2AE9-674B-BCDE-99A1828E8055}" destId="{86A0381C-5BA5-E441-B7BA-2B3588AC68F0}" srcOrd="0" destOrd="0" presId="urn:microsoft.com/office/officeart/2005/8/layout/orgChart1"/>
    <dgm:cxn modelId="{2D8A7319-48BA-AC40-BD7D-CBE11E32EFDA}" type="presParOf" srcId="{86A0381C-5BA5-E441-B7BA-2B3588AC68F0}" destId="{C4D344F7-F9F8-E640-B05E-771294282384}" srcOrd="0" destOrd="0" presId="urn:microsoft.com/office/officeart/2005/8/layout/orgChart1"/>
    <dgm:cxn modelId="{583DE863-72E3-2F4D-9EA7-AB1C4470DD1F}" type="presParOf" srcId="{86A0381C-5BA5-E441-B7BA-2B3588AC68F0}" destId="{63AF0362-930B-D740-92B2-6DDD683A3FB1}" srcOrd="1" destOrd="0" presId="urn:microsoft.com/office/officeart/2005/8/layout/orgChart1"/>
    <dgm:cxn modelId="{292A8A82-E855-D94A-8CD2-A4E26B56AD9E}" type="presParOf" srcId="{5F5E2D8A-2AE9-674B-BCDE-99A1828E8055}" destId="{0D753590-AA3B-604E-AAEA-727B98B2A943}" srcOrd="1" destOrd="0" presId="urn:microsoft.com/office/officeart/2005/8/layout/orgChart1"/>
    <dgm:cxn modelId="{BE0B74FE-467B-9B48-A99E-5F5B7B6CF76B}" type="presParOf" srcId="{5F5E2D8A-2AE9-674B-BCDE-99A1828E8055}" destId="{C43421C9-F2AC-7949-906A-E437BA107F5C}" srcOrd="2" destOrd="0" presId="urn:microsoft.com/office/officeart/2005/8/layout/orgChart1"/>
    <dgm:cxn modelId="{37EE3D75-A8D7-B946-A520-C6137A37E60C}" type="presParOf" srcId="{9BF0AC7A-A531-FA4D-AE2C-03994A3D4A50}" destId="{E5423756-F05C-3844-9BB9-529B7D2E28E7}" srcOrd="2" destOrd="0" presId="urn:microsoft.com/office/officeart/2005/8/layout/orgChart1"/>
    <dgm:cxn modelId="{CE3736E0-68EB-C34A-A358-427B01FE8CCF}" type="presParOf" srcId="{9BF0AC7A-A531-FA4D-AE2C-03994A3D4A50}" destId="{A7A992EE-D141-7446-929A-D8380081EC36}" srcOrd="3" destOrd="0" presId="urn:microsoft.com/office/officeart/2005/8/layout/orgChart1"/>
    <dgm:cxn modelId="{ADD83BB3-3C80-B74C-B382-D7752CB59C3A}" type="presParOf" srcId="{A7A992EE-D141-7446-929A-D8380081EC36}" destId="{82744C7B-1CE3-B24C-96D8-961614FF925A}" srcOrd="0" destOrd="0" presId="urn:microsoft.com/office/officeart/2005/8/layout/orgChart1"/>
    <dgm:cxn modelId="{D2D12F6B-5D02-D74D-AA51-C808EF1A2D9B}" type="presParOf" srcId="{82744C7B-1CE3-B24C-96D8-961614FF925A}" destId="{BC37CEEA-F203-BA47-926F-7CB6077C6B7C}" srcOrd="0" destOrd="0" presId="urn:microsoft.com/office/officeart/2005/8/layout/orgChart1"/>
    <dgm:cxn modelId="{8EABC0D8-13C0-EB4D-BCF5-B828F5B08079}" type="presParOf" srcId="{82744C7B-1CE3-B24C-96D8-961614FF925A}" destId="{D368F5FC-7A84-0D45-ABD1-395BE22D034F}" srcOrd="1" destOrd="0" presId="urn:microsoft.com/office/officeart/2005/8/layout/orgChart1"/>
    <dgm:cxn modelId="{964B6E71-6397-D040-957D-D6D249B9E037}" type="presParOf" srcId="{A7A992EE-D141-7446-929A-D8380081EC36}" destId="{8CF393B2-7492-E343-A2AA-B25742474412}" srcOrd="1" destOrd="0" presId="urn:microsoft.com/office/officeart/2005/8/layout/orgChart1"/>
    <dgm:cxn modelId="{801FBB16-9CB3-C44E-BD18-1FB2C2B512A6}" type="presParOf" srcId="{A7A992EE-D141-7446-929A-D8380081EC36}" destId="{86FF9E11-C42F-6D40-B79C-4F0920EF2611}" srcOrd="2" destOrd="0" presId="urn:microsoft.com/office/officeart/2005/8/layout/orgChart1"/>
    <dgm:cxn modelId="{7C6F2687-7DFC-9A44-9E59-28BE405F1846}" type="presParOf" srcId="{9BF0AC7A-A531-FA4D-AE2C-03994A3D4A50}" destId="{BD3349B3-405C-BC40-9F44-A44A2A6945F6}" srcOrd="4" destOrd="0" presId="urn:microsoft.com/office/officeart/2005/8/layout/orgChart1"/>
    <dgm:cxn modelId="{A1C390EF-6BFB-2A41-8767-29F8D7767844}" type="presParOf" srcId="{9BF0AC7A-A531-FA4D-AE2C-03994A3D4A50}" destId="{03372843-74A0-B148-8F09-79BD0E62123F}" srcOrd="5" destOrd="0" presId="urn:microsoft.com/office/officeart/2005/8/layout/orgChart1"/>
    <dgm:cxn modelId="{3427F5F2-C327-B34A-84DC-FCFE0AA3B8AF}" type="presParOf" srcId="{03372843-74A0-B148-8F09-79BD0E62123F}" destId="{43E4CBE5-19F8-DF42-AD54-CAEF8862B4D1}" srcOrd="0" destOrd="0" presId="urn:microsoft.com/office/officeart/2005/8/layout/orgChart1"/>
    <dgm:cxn modelId="{C8FE8A68-1DAD-5A43-B89D-8F13BF7A5441}" type="presParOf" srcId="{43E4CBE5-19F8-DF42-AD54-CAEF8862B4D1}" destId="{901AD540-A432-C843-B485-BEA82DD5E85E}" srcOrd="0" destOrd="0" presId="urn:microsoft.com/office/officeart/2005/8/layout/orgChart1"/>
    <dgm:cxn modelId="{F151F9BC-5523-424C-9AB8-548F6D893E56}" type="presParOf" srcId="{43E4CBE5-19F8-DF42-AD54-CAEF8862B4D1}" destId="{179901C1-17F5-6643-86A4-DE572E19D5B4}" srcOrd="1" destOrd="0" presId="urn:microsoft.com/office/officeart/2005/8/layout/orgChart1"/>
    <dgm:cxn modelId="{86E743F0-9EF4-7C42-9570-536BE352E81E}" type="presParOf" srcId="{03372843-74A0-B148-8F09-79BD0E62123F}" destId="{5C341598-503F-8141-A0D6-BFA109FCF5FE}" srcOrd="1" destOrd="0" presId="urn:microsoft.com/office/officeart/2005/8/layout/orgChart1"/>
    <dgm:cxn modelId="{95C1D2C4-9566-2C4F-94DA-FFE4F4564562}" type="presParOf" srcId="{03372843-74A0-B148-8F09-79BD0E62123F}" destId="{FCA82CFA-ADC1-2A4C-8FA8-24C842CF3448}" srcOrd="2" destOrd="0" presId="urn:microsoft.com/office/officeart/2005/8/layout/orgChart1"/>
    <dgm:cxn modelId="{BAF25C14-4194-7A46-BE86-E75D80D1F9EB}" type="presParOf" srcId="{27E90D1F-F1AA-8F4B-82E5-B6143C2DE464}" destId="{B6C1270A-097E-C345-9F58-29BDD7F194A8}" srcOrd="2" destOrd="0" presId="urn:microsoft.com/office/officeart/2005/8/layout/orgChart1"/>
    <dgm:cxn modelId="{C1394046-9E57-8E4B-87AF-7E3FB847B222}" type="presParOf" srcId="{19CDE362-CBD3-D14F-A16F-313C3864F7F8}" destId="{BFA0551C-6DD2-3849-B45D-1BB54E6F79F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349B3-405C-BC40-9F44-A44A2A6945F6}">
      <dsp:nvSpPr>
        <dsp:cNvPr id="0" name=""/>
        <dsp:cNvSpPr/>
      </dsp:nvSpPr>
      <dsp:spPr>
        <a:xfrm>
          <a:off x="3631772" y="1377634"/>
          <a:ext cx="170762" cy="2140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0221"/>
              </a:lnTo>
              <a:lnTo>
                <a:pt x="170762" y="2140221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E5423756-F05C-3844-9BB9-529B7D2E28E7}">
      <dsp:nvSpPr>
        <dsp:cNvPr id="0" name=""/>
        <dsp:cNvSpPr/>
      </dsp:nvSpPr>
      <dsp:spPr>
        <a:xfrm>
          <a:off x="3631772" y="1377634"/>
          <a:ext cx="170762" cy="13319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1946"/>
              </a:lnTo>
              <a:lnTo>
                <a:pt x="170762" y="1331946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4D377412-39C6-9046-88B7-10618803D6A3}">
      <dsp:nvSpPr>
        <dsp:cNvPr id="0" name=""/>
        <dsp:cNvSpPr/>
      </dsp:nvSpPr>
      <dsp:spPr>
        <a:xfrm>
          <a:off x="3631772" y="1377634"/>
          <a:ext cx="170762" cy="523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3671"/>
              </a:lnTo>
              <a:lnTo>
                <a:pt x="170762" y="523671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BCA9282D-F166-1A40-9E1D-3750FB1309BA}">
      <dsp:nvSpPr>
        <dsp:cNvPr id="0" name=""/>
        <dsp:cNvSpPr/>
      </dsp:nvSpPr>
      <dsp:spPr>
        <a:xfrm>
          <a:off x="2709656" y="569358"/>
          <a:ext cx="1377483" cy="2390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533"/>
              </a:lnTo>
              <a:lnTo>
                <a:pt x="1377483" y="119533"/>
              </a:lnTo>
              <a:lnTo>
                <a:pt x="1377483" y="239067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EE50684D-256A-6246-B781-998F0F8BF8DF}">
      <dsp:nvSpPr>
        <dsp:cNvPr id="0" name=""/>
        <dsp:cNvSpPr/>
      </dsp:nvSpPr>
      <dsp:spPr>
        <a:xfrm>
          <a:off x="2663936" y="569358"/>
          <a:ext cx="91440" cy="2390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067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FC4B5A85-B241-0240-8A42-8CAFBFA8B852}">
      <dsp:nvSpPr>
        <dsp:cNvPr id="0" name=""/>
        <dsp:cNvSpPr/>
      </dsp:nvSpPr>
      <dsp:spPr>
        <a:xfrm>
          <a:off x="1332172" y="569358"/>
          <a:ext cx="1377483" cy="239067"/>
        </a:xfrm>
        <a:custGeom>
          <a:avLst/>
          <a:gdLst/>
          <a:ahLst/>
          <a:cxnLst/>
          <a:rect l="0" t="0" r="0" b="0"/>
          <a:pathLst>
            <a:path>
              <a:moveTo>
                <a:pt x="1377483" y="0"/>
              </a:moveTo>
              <a:lnTo>
                <a:pt x="1377483" y="119533"/>
              </a:lnTo>
              <a:lnTo>
                <a:pt x="0" y="119533"/>
              </a:lnTo>
              <a:lnTo>
                <a:pt x="0" y="239067"/>
              </a:lnTo>
            </a:path>
          </a:pathLst>
        </a:custGeom>
        <a:noFill/>
        <a:ln w="25400" cap="flat" cmpd="sng" algn="ctr">
          <a:solidFill>
            <a:schemeClr val="accent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dsp:style>
    </dsp:sp>
    <dsp:sp modelId="{EE43F798-CBFF-9845-849B-BE9626FD18AD}">
      <dsp:nvSpPr>
        <dsp:cNvPr id="0" name=""/>
        <dsp:cNvSpPr/>
      </dsp:nvSpPr>
      <dsp:spPr>
        <a:xfrm>
          <a:off x="2140448" y="151"/>
          <a:ext cx="1138415" cy="5692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首頁</a:t>
          </a:r>
        </a:p>
      </dsp:txBody>
      <dsp:txXfrm>
        <a:off x="2140448" y="151"/>
        <a:ext cx="1138415" cy="569207"/>
      </dsp:txXfrm>
    </dsp:sp>
    <dsp:sp modelId="{6BEC73F9-9EAD-474C-A039-9FE785ACE1E6}">
      <dsp:nvSpPr>
        <dsp:cNvPr id="0" name=""/>
        <dsp:cNvSpPr/>
      </dsp:nvSpPr>
      <dsp:spPr>
        <a:xfrm>
          <a:off x="762964" y="808426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特價商品</a:t>
          </a:r>
        </a:p>
      </dsp:txBody>
      <dsp:txXfrm>
        <a:off x="762964" y="808426"/>
        <a:ext cx="1138415" cy="569207"/>
      </dsp:txXfrm>
    </dsp:sp>
    <dsp:sp modelId="{206A06F6-DB2A-DF43-A3F1-A45D064FD93C}">
      <dsp:nvSpPr>
        <dsp:cNvPr id="0" name=""/>
        <dsp:cNvSpPr/>
      </dsp:nvSpPr>
      <dsp:spPr>
        <a:xfrm>
          <a:off x="2140448" y="808426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熱賣商品</a:t>
          </a:r>
        </a:p>
      </dsp:txBody>
      <dsp:txXfrm>
        <a:off x="2140448" y="808426"/>
        <a:ext cx="1138415" cy="569207"/>
      </dsp:txXfrm>
    </dsp:sp>
    <dsp:sp modelId="{A6182B4A-3531-0648-B9AB-0EAC2B24EF5F}">
      <dsp:nvSpPr>
        <dsp:cNvPr id="0" name=""/>
        <dsp:cNvSpPr/>
      </dsp:nvSpPr>
      <dsp:spPr>
        <a:xfrm>
          <a:off x="3517931" y="808426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所有商品</a:t>
          </a:r>
        </a:p>
      </dsp:txBody>
      <dsp:txXfrm>
        <a:off x="3517931" y="808426"/>
        <a:ext cx="1138415" cy="569207"/>
      </dsp:txXfrm>
    </dsp:sp>
    <dsp:sp modelId="{C4D344F7-F9F8-E640-B05E-771294282384}">
      <dsp:nvSpPr>
        <dsp:cNvPr id="0" name=""/>
        <dsp:cNvSpPr/>
      </dsp:nvSpPr>
      <dsp:spPr>
        <a:xfrm>
          <a:off x="3802535" y="1616701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上身系列</a:t>
          </a:r>
        </a:p>
      </dsp:txBody>
      <dsp:txXfrm>
        <a:off x="3802535" y="1616701"/>
        <a:ext cx="1138415" cy="569207"/>
      </dsp:txXfrm>
    </dsp:sp>
    <dsp:sp modelId="{BC37CEEA-F203-BA47-926F-7CB6077C6B7C}">
      <dsp:nvSpPr>
        <dsp:cNvPr id="0" name=""/>
        <dsp:cNvSpPr/>
      </dsp:nvSpPr>
      <dsp:spPr>
        <a:xfrm>
          <a:off x="3802535" y="2424976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下身系列</a:t>
          </a:r>
        </a:p>
      </dsp:txBody>
      <dsp:txXfrm>
        <a:off x="3802535" y="2424976"/>
        <a:ext cx="1138415" cy="569207"/>
      </dsp:txXfrm>
    </dsp:sp>
    <dsp:sp modelId="{901AD540-A432-C843-B485-BEA82DD5E85E}">
      <dsp:nvSpPr>
        <dsp:cNvPr id="0" name=""/>
        <dsp:cNvSpPr/>
      </dsp:nvSpPr>
      <dsp:spPr>
        <a:xfrm>
          <a:off x="3802535" y="3233252"/>
          <a:ext cx="1138415" cy="569207"/>
        </a:xfrm>
        <a:prstGeom prst="rect">
          <a:avLst/>
        </a:prstGeom>
        <a:solidFill>
          <a:schemeClr val="bg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飾品配件</a:t>
          </a:r>
        </a:p>
      </dsp:txBody>
      <dsp:txXfrm>
        <a:off x="3802535" y="3233252"/>
        <a:ext cx="1138415" cy="569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300154192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300154192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80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522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20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213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0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238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41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25ce6b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25ce6b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004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25ce6b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25ce6b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013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25ce6b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25ce6b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60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825ce6b3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825ce6b3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6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25ce6b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25ce6b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00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25ce6b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25ce6b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83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867e41af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867e41af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55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25ce6b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25ce6b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80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825ce6b3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825ce6b3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57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825ce6b3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825ce6b3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7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25ce6b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25ce6b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46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72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564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63d64dd2e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63d64dd2e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08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7056582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588897" y="468971"/>
            <a:ext cx="53925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3125" y="2501730"/>
            <a:ext cx="2475000" cy="8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225" y="1765375"/>
            <a:ext cx="3202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808375" y="460014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623500" y="539500"/>
            <a:ext cx="52800" cy="27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08375" y="460014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0"/>
            <a:ext cx="720000" cy="5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623500" y="539500"/>
            <a:ext cx="52800" cy="27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1BF29FA-7930-520F-9DF1-5D53B5447AC9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7378" t="17293" r="27163" b="15993"/>
          <a:stretch/>
        </p:blipFill>
        <p:spPr>
          <a:xfrm>
            <a:off x="8641879" y="4660147"/>
            <a:ext cx="404182" cy="404182"/>
          </a:xfrm>
          <a:prstGeom prst="ellipse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718225" y="917625"/>
            <a:ext cx="3562500" cy="3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720000" y="1249325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808375" y="460014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49325" y="539500"/>
            <a:ext cx="52800" cy="27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F96A09-5F13-C954-0618-63F42FEA4679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7378" t="17293" r="27163" b="15993"/>
          <a:stretch/>
        </p:blipFill>
        <p:spPr>
          <a:xfrm>
            <a:off x="8641879" y="4660147"/>
            <a:ext cx="404182" cy="404182"/>
          </a:xfrm>
          <a:prstGeom prst="ellipse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SECTION_TITLE_AND_DESCRIPTION_1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 userDrawn="1"/>
        </p:nvSpPr>
        <p:spPr>
          <a:xfrm rot="2700000">
            <a:off x="7906710" y="-1766572"/>
            <a:ext cx="2880000" cy="28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225" y="1048625"/>
            <a:ext cx="2052900" cy="7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133850" y="2976075"/>
            <a:ext cx="22968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12775"/>
            <a:ext cx="20529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" name="Google Shape;22;p4">
            <a:extLst>
              <a:ext uri="{FF2B5EF4-FFF2-40B4-BE49-F238E27FC236}">
                <a16:creationId xmlns:a16="http://schemas.microsoft.com/office/drawing/2014/main" id="{4818A4FB-E549-5ED8-6CE2-1ED33ABCB9AD}"/>
              </a:ext>
            </a:extLst>
          </p:cNvPr>
          <p:cNvSpPr/>
          <p:nvPr userDrawn="1"/>
        </p:nvSpPr>
        <p:spPr>
          <a:xfrm>
            <a:off x="541659" y="539500"/>
            <a:ext cx="52800" cy="272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BE4D8C-70A4-526D-A3DD-AF29FFB7455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7378" t="17293" r="27163" b="15993"/>
          <a:stretch/>
        </p:blipFill>
        <p:spPr>
          <a:xfrm>
            <a:off x="115507" y="4660147"/>
            <a:ext cx="404182" cy="404182"/>
          </a:xfrm>
          <a:prstGeom prst="ellipse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SECTION_TITLE_AND_DESCRIPTION_1_1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 flipH="1">
            <a:off x="713214" y="1342649"/>
            <a:ext cx="24024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"/>
          </p:nvPr>
        </p:nvSpPr>
        <p:spPr>
          <a:xfrm flipH="1">
            <a:off x="713225" y="3848322"/>
            <a:ext cx="2857800" cy="9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2"/>
          </p:nvPr>
        </p:nvSpPr>
        <p:spPr>
          <a:xfrm flipH="1">
            <a:off x="713225" y="3167822"/>
            <a:ext cx="28578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nton"/>
              <a:buNone/>
              <a:defRPr sz="28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4576375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480000" y="1579550"/>
            <a:ext cx="52800" cy="301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581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 flipH="1">
            <a:off x="719900" y="2014925"/>
            <a:ext cx="3857400" cy="13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480000" y="541800"/>
            <a:ext cx="52800" cy="4059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1" r:id="rId7"/>
    <p:sldLayoutId id="2147483662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 flipH="1">
            <a:off x="329689" y="1784250"/>
            <a:ext cx="7866900" cy="1575000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l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網頁版型設計期中報告</a:t>
            </a:r>
            <a:endParaRPr sz="4800" b="1" dirty="0">
              <a:solidFill>
                <a:schemeClr val="lt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 flipH="1">
            <a:off x="1025029" y="3019340"/>
            <a:ext cx="5392500" cy="47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Leaf </a:t>
            </a:r>
            <a:r>
              <a:rPr lang="en-US" sz="3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網路服飾店</a:t>
            </a:r>
            <a:endParaRPr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729466" y="2949940"/>
            <a:ext cx="52800" cy="61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0FC4AA-90BB-65A1-5B8D-A72040A62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25562" y="3789250"/>
            <a:ext cx="4496184" cy="895500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資財四甲</a:t>
            </a: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108AB0022</a:t>
            </a: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葉呈妍</a:t>
            </a:r>
            <a:endParaRPr lang="en-US" altLang="zh-TW" dirty="0">
              <a:solidFill>
                <a:schemeClr val="bg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ts val="2500"/>
              </a:lnSpc>
            </a:pP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108AB0027 </a:t>
            </a:r>
            <a:r>
              <a:rPr lang="zh-TW" altLang="en-US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葉翔惠</a:t>
            </a:r>
            <a:r>
              <a:rPr lang="en-US" altLang="zh-TW" dirty="0">
                <a:solidFill>
                  <a:schemeClr val="bg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zh-TW" altLang="en-US" dirty="0">
              <a:solidFill>
                <a:schemeClr val="bg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6BB5E6-E016-F61A-B2E5-2738D514A72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7378" t="17293" r="27163" b="15993"/>
          <a:stretch/>
        </p:blipFill>
        <p:spPr>
          <a:xfrm rot="20509450">
            <a:off x="6532205" y="3666567"/>
            <a:ext cx="1140867" cy="1140867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0;p43">
            <a:extLst>
              <a:ext uri="{FF2B5EF4-FFF2-40B4-BE49-F238E27FC236}">
                <a16:creationId xmlns:a16="http://schemas.microsoft.com/office/drawing/2014/main" id="{D312DA8A-9BEA-4595-C4F7-9BE26645F35D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商品頁面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701868-88EE-C4C0-A0AF-B3D1C706D270}"/>
              </a:ext>
            </a:extLst>
          </p:cNvPr>
          <p:cNvGrpSpPr>
            <a:grpSpLocks noChangeAspect="1"/>
          </p:cNvGrpSpPr>
          <p:nvPr/>
        </p:nvGrpSpPr>
        <p:grpSpPr>
          <a:xfrm>
            <a:off x="4042797" y="898165"/>
            <a:ext cx="4782129" cy="3732717"/>
            <a:chOff x="-554182" y="-694747"/>
            <a:chExt cx="7772400" cy="606678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809E8D6-0C2C-14C3-2639-235E87E2E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54182" y="-694747"/>
              <a:ext cx="7772400" cy="413988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851F333-477E-AB96-1F80-F1E43F96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54182" y="3445135"/>
              <a:ext cx="7772400" cy="1926907"/>
            </a:xfrm>
            <a:prstGeom prst="rect">
              <a:avLst/>
            </a:prstGeom>
          </p:spPr>
        </p:pic>
      </p:grpSp>
      <p:sp>
        <p:nvSpPr>
          <p:cNvPr id="12" name="Google Shape;174;p29">
            <a:extLst>
              <a:ext uri="{FF2B5EF4-FFF2-40B4-BE49-F238E27FC236}">
                <a16:creationId xmlns:a16="http://schemas.microsoft.com/office/drawing/2014/main" id="{74F75F6F-7881-9640-80C7-2EBCCADF741F}"/>
              </a:ext>
            </a:extLst>
          </p:cNvPr>
          <p:cNvSpPr txBox="1">
            <a:spLocks/>
          </p:cNvSpPr>
          <p:nvPr/>
        </p:nvSpPr>
        <p:spPr>
          <a:xfrm>
            <a:off x="1269469" y="1508996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Google Shape;174;p29">
            <a:extLst>
              <a:ext uri="{FF2B5EF4-FFF2-40B4-BE49-F238E27FC236}">
                <a16:creationId xmlns:a16="http://schemas.microsoft.com/office/drawing/2014/main" id="{6D1A7B86-26CB-4AF0-64B8-086F7C52E894}"/>
              </a:ext>
            </a:extLst>
          </p:cNvPr>
          <p:cNvSpPr txBox="1">
            <a:spLocks/>
          </p:cNvSpPr>
          <p:nvPr/>
        </p:nvSpPr>
        <p:spPr>
          <a:xfrm>
            <a:off x="415329" y="1984476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商品圖示（根據顏色做變換）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商品名稱、價格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促銷活動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尺寸、顏色、數量選擇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產品介紹、尺寸表、試穿指南詳細介紹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276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6ACFC7B-721D-4759-9398-0CE6F318AF6F}"/>
              </a:ext>
            </a:extLst>
          </p:cNvPr>
          <p:cNvGrpSpPr>
            <a:grpSpLocks noChangeAspect="1"/>
          </p:cNvGrpSpPr>
          <p:nvPr/>
        </p:nvGrpSpPr>
        <p:grpSpPr>
          <a:xfrm>
            <a:off x="4046430" y="897682"/>
            <a:ext cx="4778496" cy="3733200"/>
            <a:chOff x="-187779" y="-931146"/>
            <a:chExt cx="7772400" cy="607218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A400914-65E2-35BF-13BC-E83930654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7779" y="-931146"/>
              <a:ext cx="7772400" cy="390239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EB4F51B-8DD1-8EB1-DC29-FCF4E3B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87779" y="2971246"/>
              <a:ext cx="7772400" cy="2169795"/>
            </a:xfrm>
            <a:prstGeom prst="rect">
              <a:avLst/>
            </a:prstGeom>
          </p:spPr>
        </p:pic>
      </p:grpSp>
      <p:sp>
        <p:nvSpPr>
          <p:cNvPr id="4" name="Google Shape;500;p43">
            <a:extLst>
              <a:ext uri="{FF2B5EF4-FFF2-40B4-BE49-F238E27FC236}">
                <a16:creationId xmlns:a16="http://schemas.microsoft.com/office/drawing/2014/main" id="{D312DA8A-9BEA-4595-C4F7-9BE26645F35D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商品頁面</a:t>
            </a:r>
          </a:p>
        </p:txBody>
      </p:sp>
      <p:sp>
        <p:nvSpPr>
          <p:cNvPr id="12" name="Google Shape;174;p29">
            <a:extLst>
              <a:ext uri="{FF2B5EF4-FFF2-40B4-BE49-F238E27FC236}">
                <a16:creationId xmlns:a16="http://schemas.microsoft.com/office/drawing/2014/main" id="{74F75F6F-7881-9640-80C7-2EBCCADF741F}"/>
              </a:ext>
            </a:extLst>
          </p:cNvPr>
          <p:cNvSpPr txBox="1">
            <a:spLocks/>
          </p:cNvSpPr>
          <p:nvPr/>
        </p:nvSpPr>
        <p:spPr>
          <a:xfrm>
            <a:off x="1269469" y="1508996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Google Shape;174;p29">
            <a:extLst>
              <a:ext uri="{FF2B5EF4-FFF2-40B4-BE49-F238E27FC236}">
                <a16:creationId xmlns:a16="http://schemas.microsoft.com/office/drawing/2014/main" id="{6D1A7B86-26CB-4AF0-64B8-086F7C52E894}"/>
              </a:ext>
            </a:extLst>
          </p:cNvPr>
          <p:cNvSpPr txBox="1">
            <a:spLocks/>
          </p:cNvSpPr>
          <p:nvPr/>
        </p:nvSpPr>
        <p:spPr>
          <a:xfrm>
            <a:off x="415329" y="1984476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商品圖示（根據顏色做變換）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商品名稱、價格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促銷活動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尺寸、顏色、數量選擇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產品介紹、尺寸表、試穿指南詳細介紹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674BBF7B-6CE8-E923-D6E4-F36D0FF2F8A5}"/>
              </a:ext>
            </a:extLst>
          </p:cNvPr>
          <p:cNvGrpSpPr>
            <a:grpSpLocks noChangeAspect="1"/>
          </p:cNvGrpSpPr>
          <p:nvPr/>
        </p:nvGrpSpPr>
        <p:grpSpPr>
          <a:xfrm>
            <a:off x="3799153" y="900078"/>
            <a:ext cx="4777293" cy="3729600"/>
            <a:chOff x="0" y="-812484"/>
            <a:chExt cx="7777947" cy="607218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CEB3280-7D74-E35F-47F8-594C3FB52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812484"/>
              <a:ext cx="7777947" cy="3386646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43AB495-7DC0-8586-4C22-870845B25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71750"/>
              <a:ext cx="7772400" cy="2687955"/>
            </a:xfrm>
            <a:prstGeom prst="rect">
              <a:avLst/>
            </a:prstGeom>
          </p:spPr>
        </p:pic>
      </p:grpSp>
      <p:sp>
        <p:nvSpPr>
          <p:cNvPr id="17" name="Google Shape;174;p29">
            <a:extLst>
              <a:ext uri="{FF2B5EF4-FFF2-40B4-BE49-F238E27FC236}">
                <a16:creationId xmlns:a16="http://schemas.microsoft.com/office/drawing/2014/main" id="{3D6B8C0A-D8B1-7A65-BB9D-4E119BA741D6}"/>
              </a:ext>
            </a:extLst>
          </p:cNvPr>
          <p:cNvSpPr txBox="1">
            <a:spLocks/>
          </p:cNvSpPr>
          <p:nvPr/>
        </p:nvSpPr>
        <p:spPr>
          <a:xfrm>
            <a:off x="959249" y="2272998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商品材質一覽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商品製造國家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生動的商品介紹</a:t>
            </a: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Google Shape;500;p43">
            <a:extLst>
              <a:ext uri="{FF2B5EF4-FFF2-40B4-BE49-F238E27FC236}">
                <a16:creationId xmlns:a16="http://schemas.microsoft.com/office/drawing/2014/main" id="{8531F9DE-EFCF-DA8A-2F5B-BEF1304F8054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產品介紹</a:t>
            </a:r>
          </a:p>
        </p:txBody>
      </p:sp>
      <p:sp>
        <p:nvSpPr>
          <p:cNvPr id="19" name="Google Shape;174;p29">
            <a:extLst>
              <a:ext uri="{FF2B5EF4-FFF2-40B4-BE49-F238E27FC236}">
                <a16:creationId xmlns:a16="http://schemas.microsoft.com/office/drawing/2014/main" id="{E0E7BB50-9AC6-476B-5C40-0A8CBF96FE97}"/>
              </a:ext>
            </a:extLst>
          </p:cNvPr>
          <p:cNvSpPr txBox="1">
            <a:spLocks/>
          </p:cNvSpPr>
          <p:nvPr/>
        </p:nvSpPr>
        <p:spPr>
          <a:xfrm>
            <a:off x="1260233" y="1785743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69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57E12904-56C4-1DD4-BD14-64CC49FAEF21}"/>
              </a:ext>
            </a:extLst>
          </p:cNvPr>
          <p:cNvGrpSpPr>
            <a:grpSpLocks noChangeAspect="1"/>
          </p:cNvGrpSpPr>
          <p:nvPr/>
        </p:nvGrpSpPr>
        <p:grpSpPr>
          <a:xfrm>
            <a:off x="3793931" y="899047"/>
            <a:ext cx="4769648" cy="3729600"/>
            <a:chOff x="0" y="842702"/>
            <a:chExt cx="7772400" cy="607758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8F9B66A-8D38-78C6-6DA6-B48C34E8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42702"/>
              <a:ext cx="7772400" cy="222377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B115E59-B283-272E-F4D5-D9EACC98E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66472"/>
              <a:ext cx="7772400" cy="3853815"/>
            </a:xfrm>
            <a:prstGeom prst="rect">
              <a:avLst/>
            </a:prstGeom>
          </p:spPr>
        </p:pic>
      </p:grpSp>
      <p:sp>
        <p:nvSpPr>
          <p:cNvPr id="9" name="Google Shape;500;p43">
            <a:extLst>
              <a:ext uri="{FF2B5EF4-FFF2-40B4-BE49-F238E27FC236}">
                <a16:creationId xmlns:a16="http://schemas.microsoft.com/office/drawing/2014/main" id="{343A5667-5DBB-FED5-C2DD-6B8CA77FE69B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尺寸表</a:t>
            </a:r>
          </a:p>
        </p:txBody>
      </p:sp>
      <p:sp>
        <p:nvSpPr>
          <p:cNvPr id="10" name="Google Shape;174;p29">
            <a:extLst>
              <a:ext uri="{FF2B5EF4-FFF2-40B4-BE49-F238E27FC236}">
                <a16:creationId xmlns:a16="http://schemas.microsoft.com/office/drawing/2014/main" id="{784F04BC-B885-95E1-CE60-9D01A151186E}"/>
              </a:ext>
            </a:extLst>
          </p:cNvPr>
          <p:cNvSpPr txBox="1">
            <a:spLocks/>
          </p:cNvSpPr>
          <p:nvPr/>
        </p:nvSpPr>
        <p:spPr>
          <a:xfrm>
            <a:off x="940776" y="2692715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商品尺寸一覽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Google Shape;174;p29">
            <a:extLst>
              <a:ext uri="{FF2B5EF4-FFF2-40B4-BE49-F238E27FC236}">
                <a16:creationId xmlns:a16="http://schemas.microsoft.com/office/drawing/2014/main" id="{C1526D9E-9AA6-1781-71AB-7FD422C546AB}"/>
              </a:ext>
            </a:extLst>
          </p:cNvPr>
          <p:cNvSpPr txBox="1">
            <a:spLocks/>
          </p:cNvSpPr>
          <p:nvPr/>
        </p:nvSpPr>
        <p:spPr>
          <a:xfrm>
            <a:off x="1241760" y="2205460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908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08D8AC72-CEFF-4F77-DF72-068608900CF2}"/>
              </a:ext>
            </a:extLst>
          </p:cNvPr>
          <p:cNvGrpSpPr>
            <a:grpSpLocks noChangeAspect="1"/>
          </p:cNvGrpSpPr>
          <p:nvPr/>
        </p:nvGrpSpPr>
        <p:grpSpPr>
          <a:xfrm>
            <a:off x="3799152" y="898124"/>
            <a:ext cx="4765416" cy="3729600"/>
            <a:chOff x="0" y="103794"/>
            <a:chExt cx="7772400" cy="608298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6732970-48ED-9D4E-2D5B-B458E1718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3794"/>
              <a:ext cx="7772400" cy="270954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361F5E0-0D6D-B316-9E9B-33347947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13339"/>
              <a:ext cx="7772400" cy="3373437"/>
            </a:xfrm>
            <a:prstGeom prst="rect">
              <a:avLst/>
            </a:prstGeom>
          </p:spPr>
        </p:pic>
      </p:grpSp>
      <p:sp>
        <p:nvSpPr>
          <p:cNvPr id="9" name="Google Shape;500;p43">
            <a:extLst>
              <a:ext uri="{FF2B5EF4-FFF2-40B4-BE49-F238E27FC236}">
                <a16:creationId xmlns:a16="http://schemas.microsoft.com/office/drawing/2014/main" id="{343A5667-5DBB-FED5-C2DD-6B8CA77FE69B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試穿指南</a:t>
            </a:r>
          </a:p>
        </p:txBody>
      </p:sp>
      <p:sp>
        <p:nvSpPr>
          <p:cNvPr id="10" name="Google Shape;174;p29">
            <a:extLst>
              <a:ext uri="{FF2B5EF4-FFF2-40B4-BE49-F238E27FC236}">
                <a16:creationId xmlns:a16="http://schemas.microsoft.com/office/drawing/2014/main" id="{784F04BC-B885-95E1-CE60-9D01A151186E}"/>
              </a:ext>
            </a:extLst>
          </p:cNvPr>
          <p:cNvSpPr txBox="1">
            <a:spLocks/>
          </p:cNvSpPr>
          <p:nvPr/>
        </p:nvSpPr>
        <p:spPr>
          <a:xfrm>
            <a:off x="487072" y="2655071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小編們的身形資訊及商品實著感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Google Shape;174;p29">
            <a:extLst>
              <a:ext uri="{FF2B5EF4-FFF2-40B4-BE49-F238E27FC236}">
                <a16:creationId xmlns:a16="http://schemas.microsoft.com/office/drawing/2014/main" id="{C1526D9E-9AA6-1781-71AB-7FD422C546AB}"/>
              </a:ext>
            </a:extLst>
          </p:cNvPr>
          <p:cNvSpPr txBox="1">
            <a:spLocks/>
          </p:cNvSpPr>
          <p:nvPr/>
        </p:nvSpPr>
        <p:spPr>
          <a:xfrm>
            <a:off x="1388424" y="2167816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9512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71975E40-4156-B846-067B-335387E8B940}"/>
              </a:ext>
            </a:extLst>
          </p:cNvPr>
          <p:cNvGrpSpPr>
            <a:grpSpLocks noChangeAspect="1"/>
          </p:cNvGrpSpPr>
          <p:nvPr/>
        </p:nvGrpSpPr>
        <p:grpSpPr>
          <a:xfrm>
            <a:off x="3221286" y="1100389"/>
            <a:ext cx="5343282" cy="3324135"/>
            <a:chOff x="-387928" y="962484"/>
            <a:chExt cx="7772400" cy="483532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DADAB71-72AB-C4FD-7821-3BCFD6A4F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7928" y="962484"/>
              <a:ext cx="7772400" cy="264477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44877FA-1CFF-9220-EA5D-E3A028E9E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87928" y="3607259"/>
              <a:ext cx="7772400" cy="2190551"/>
            </a:xfrm>
            <a:prstGeom prst="rect">
              <a:avLst/>
            </a:prstGeom>
          </p:spPr>
        </p:pic>
      </p:grpSp>
      <p:sp>
        <p:nvSpPr>
          <p:cNvPr id="14" name="Google Shape;500;p43">
            <a:extLst>
              <a:ext uri="{FF2B5EF4-FFF2-40B4-BE49-F238E27FC236}">
                <a16:creationId xmlns:a16="http://schemas.microsoft.com/office/drawing/2014/main" id="{431CD8C9-BF8E-A11F-66E0-6941A5151A43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會員登入</a:t>
            </a:r>
          </a:p>
        </p:txBody>
      </p:sp>
      <p:sp>
        <p:nvSpPr>
          <p:cNvPr id="15" name="Google Shape;174;p29">
            <a:extLst>
              <a:ext uri="{FF2B5EF4-FFF2-40B4-BE49-F238E27FC236}">
                <a16:creationId xmlns:a16="http://schemas.microsoft.com/office/drawing/2014/main" id="{50981859-66B1-9C9E-3A77-87E3E5C67A36}"/>
              </a:ext>
            </a:extLst>
          </p:cNvPr>
          <p:cNvSpPr txBox="1">
            <a:spLocks/>
          </p:cNvSpPr>
          <p:nvPr/>
        </p:nvSpPr>
        <p:spPr>
          <a:xfrm>
            <a:off x="756057" y="2272998"/>
            <a:ext cx="422682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會員登入的基本資訊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註冊帳戶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忘記密碼？</a:t>
            </a: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Google Shape;174;p29">
            <a:extLst>
              <a:ext uri="{FF2B5EF4-FFF2-40B4-BE49-F238E27FC236}">
                <a16:creationId xmlns:a16="http://schemas.microsoft.com/office/drawing/2014/main" id="{AA3507D5-93C2-896D-6641-3FF7CEAB6C6B}"/>
              </a:ext>
            </a:extLst>
          </p:cNvPr>
          <p:cNvSpPr txBox="1">
            <a:spLocks/>
          </p:cNvSpPr>
          <p:nvPr/>
        </p:nvSpPr>
        <p:spPr>
          <a:xfrm>
            <a:off x="1260233" y="1785743"/>
            <a:ext cx="108594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2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2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513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00;p43">
            <a:extLst>
              <a:ext uri="{FF2B5EF4-FFF2-40B4-BE49-F238E27FC236}">
                <a16:creationId xmlns:a16="http://schemas.microsoft.com/office/drawing/2014/main" id="{431CD8C9-BF8E-A11F-66E0-6941A5151A43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Wireframe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28F0434-2DC3-02CD-0E6E-930DF4A74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020" y="244099"/>
            <a:ext cx="3964594" cy="46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ctrTitle"/>
          </p:nvPr>
        </p:nvSpPr>
        <p:spPr>
          <a:xfrm flipH="1">
            <a:off x="713214" y="1251647"/>
            <a:ext cx="24024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E29817-51BD-530F-D65C-23E0B00608D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436132" y="2669058"/>
            <a:ext cx="4311358" cy="740400"/>
          </a:xfrm>
        </p:spPr>
        <p:txBody>
          <a:bodyPr/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設計概念</a:t>
            </a:r>
          </a:p>
        </p:txBody>
      </p:sp>
      <p:sp>
        <p:nvSpPr>
          <p:cNvPr id="2" name="Google Shape;174;p29">
            <a:extLst>
              <a:ext uri="{FF2B5EF4-FFF2-40B4-BE49-F238E27FC236}">
                <a16:creationId xmlns:a16="http://schemas.microsoft.com/office/drawing/2014/main" id="{8063A426-D53F-C242-3E32-F9C7BA710309}"/>
              </a:ext>
            </a:extLst>
          </p:cNvPr>
          <p:cNvSpPr txBox="1">
            <a:spLocks/>
          </p:cNvSpPr>
          <p:nvPr/>
        </p:nvSpPr>
        <p:spPr>
          <a:xfrm>
            <a:off x="713214" y="3539803"/>
            <a:ext cx="268304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創作發想描述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設計元素</a:t>
            </a:r>
          </a:p>
        </p:txBody>
      </p:sp>
    </p:spTree>
    <p:extLst>
      <p:ext uri="{BB962C8B-B14F-4D97-AF65-F5344CB8AC3E}">
        <p14:creationId xmlns:p14="http://schemas.microsoft.com/office/powerpoint/2010/main" val="334700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0;p43">
            <a:extLst>
              <a:ext uri="{FF2B5EF4-FFF2-40B4-BE49-F238E27FC236}">
                <a16:creationId xmlns:a16="http://schemas.microsoft.com/office/drawing/2014/main" id="{8D0EC4B8-1FB3-0D31-13CE-9547564B5FFC}"/>
              </a:ext>
            </a:extLst>
          </p:cNvPr>
          <p:cNvSpPr txBox="1">
            <a:spLocks/>
          </p:cNvSpPr>
          <p:nvPr/>
        </p:nvSpPr>
        <p:spPr>
          <a:xfrm>
            <a:off x="7326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創作發想描述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38D6862D-8D65-6B10-A8C6-B69B6195596C}"/>
              </a:ext>
            </a:extLst>
          </p:cNvPr>
          <p:cNvSpPr/>
          <p:nvPr/>
        </p:nvSpPr>
        <p:spPr>
          <a:xfrm>
            <a:off x="872209" y="1388226"/>
            <a:ext cx="7628961" cy="27170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Google Shape;174;p29">
            <a:extLst>
              <a:ext uri="{FF2B5EF4-FFF2-40B4-BE49-F238E27FC236}">
                <a16:creationId xmlns:a16="http://schemas.microsoft.com/office/drawing/2014/main" id="{2FA34F09-2DFD-A75F-63DB-F3933A7E69E4}"/>
              </a:ext>
            </a:extLst>
          </p:cNvPr>
          <p:cNvSpPr txBox="1">
            <a:spLocks/>
          </p:cNvSpPr>
          <p:nvPr/>
        </p:nvSpPr>
        <p:spPr>
          <a:xfrm>
            <a:off x="1122121" y="1745825"/>
            <a:ext cx="7129135" cy="200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3000"/>
              </a:lnSpc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  以兩個人的姓氏「葉」為發想，取名為</a:t>
            </a:r>
            <a:r>
              <a:rPr lang="en-US" altLang="zh-TW" sz="18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Leaf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，同時也表達品牌的</a:t>
            </a:r>
            <a:b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願景是希望能</a:t>
            </a:r>
            <a:r>
              <a:rPr lang="zh-TW" altLang="en-US" sz="18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像嫩葉一般自在且隨心所欲地成長茁壯</a:t>
            </a:r>
          </a:p>
          <a:p>
            <a:pPr marL="0" indent="0">
              <a:lnSpc>
                <a:spcPts val="3000"/>
              </a:lnSpc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  不以大眾既定樹葉的鮮豔綠色為主體，而是以視覺上看起來</a:t>
            </a:r>
            <a:b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柔和舒服的茉綠色為主體，希望能呈現出</a:t>
            </a:r>
            <a:r>
              <a:rPr lang="zh-TW" altLang="en-US" sz="18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自在且隨心所欲的感覺</a:t>
            </a:r>
          </a:p>
          <a:p>
            <a:pPr marL="0" indent="0">
              <a:lnSpc>
                <a:spcPts val="3000"/>
              </a:lnSpc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01B40B4F-FDEF-29A8-5EB8-8803D8DF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8" y="2347719"/>
            <a:ext cx="783794" cy="798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01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0;p43">
            <a:extLst>
              <a:ext uri="{FF2B5EF4-FFF2-40B4-BE49-F238E27FC236}">
                <a16:creationId xmlns:a16="http://schemas.microsoft.com/office/drawing/2014/main" id="{8D0EC4B8-1FB3-0D31-13CE-9547564B5FFC}"/>
              </a:ext>
            </a:extLst>
          </p:cNvPr>
          <p:cNvSpPr txBox="1">
            <a:spLocks/>
          </p:cNvSpPr>
          <p:nvPr/>
        </p:nvSpPr>
        <p:spPr>
          <a:xfrm>
            <a:off x="7326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設計元素</a:t>
            </a:r>
          </a:p>
        </p:txBody>
      </p:sp>
      <p:pic>
        <p:nvPicPr>
          <p:cNvPr id="2" name="內容版面配置區 3">
            <a:extLst>
              <a:ext uri="{FF2B5EF4-FFF2-40B4-BE49-F238E27FC236}">
                <a16:creationId xmlns:a16="http://schemas.microsoft.com/office/drawing/2014/main" id="{7E27554C-DB98-C435-B933-988275F7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18" y="1665082"/>
            <a:ext cx="450000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8C9EE8-8207-2295-4DB4-17A50123DE5E}"/>
              </a:ext>
            </a:extLst>
          </p:cNvPr>
          <p:cNvSpPr txBox="1"/>
          <p:nvPr/>
        </p:nvSpPr>
        <p:spPr>
          <a:xfrm>
            <a:off x="2608714" y="2136726"/>
            <a:ext cx="690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83978E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F61B33-8569-4AAC-8FB7-A5F2E0D2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632" y="2605147"/>
            <a:ext cx="450000" cy="45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540D24-638B-5663-C728-D399F240B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27" y="2605147"/>
            <a:ext cx="450000" cy="45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31105A-9315-0C9C-46DC-36FCBB19D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158" y="2605147"/>
            <a:ext cx="450000" cy="45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D0399DD-79DB-8880-C5F2-AD319E498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268" y="1662597"/>
            <a:ext cx="450000" cy="45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4517FE-213C-DD05-9F76-3767AF844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434" y="1656202"/>
            <a:ext cx="450000" cy="45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334CF8-55BB-D3C0-3977-929A281C3BA0}"/>
              </a:ext>
            </a:extLst>
          </p:cNvPr>
          <p:cNvSpPr txBox="1"/>
          <p:nvPr/>
        </p:nvSpPr>
        <p:spPr>
          <a:xfrm>
            <a:off x="639347" y="110139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顏色</a:t>
            </a:r>
          </a:p>
          <a:p>
            <a:endParaRPr kumimoji="1" lang="zh-TW" altLang="en-US" sz="2000" dirty="0">
              <a:solidFill>
                <a:schemeClr val="tx2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72CFB6-E0F2-0B37-1C3E-CE43AF2D0306}"/>
              </a:ext>
            </a:extLst>
          </p:cNvPr>
          <p:cNvSpPr txBox="1"/>
          <p:nvPr/>
        </p:nvSpPr>
        <p:spPr>
          <a:xfrm>
            <a:off x="1733530" y="2131907"/>
            <a:ext cx="690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90a29a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B588BE-44D2-DEEC-1858-845035EC481C}"/>
              </a:ext>
            </a:extLst>
          </p:cNvPr>
          <p:cNvSpPr txBox="1"/>
          <p:nvPr/>
        </p:nvSpPr>
        <p:spPr>
          <a:xfrm>
            <a:off x="3449573" y="2136726"/>
            <a:ext cx="690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48685A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680CBB-D21D-185E-6483-5FC4BDED099A}"/>
              </a:ext>
            </a:extLst>
          </p:cNvPr>
          <p:cNvSpPr>
            <a:spLocks noChangeAspect="1"/>
          </p:cNvSpPr>
          <p:nvPr/>
        </p:nvSpPr>
        <p:spPr>
          <a:xfrm>
            <a:off x="1010527" y="1656202"/>
            <a:ext cx="450000" cy="45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64A6C1-CBF8-44E6-BCA0-880DC4B02BB9}"/>
              </a:ext>
            </a:extLst>
          </p:cNvPr>
          <p:cNvSpPr txBox="1"/>
          <p:nvPr/>
        </p:nvSpPr>
        <p:spPr>
          <a:xfrm>
            <a:off x="936763" y="2129788"/>
            <a:ext cx="62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FFFFFF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0680994-9F62-BDC9-D139-7CDB118488E4}"/>
              </a:ext>
            </a:extLst>
          </p:cNvPr>
          <p:cNvSpPr txBox="1"/>
          <p:nvPr/>
        </p:nvSpPr>
        <p:spPr>
          <a:xfrm>
            <a:off x="886713" y="3095411"/>
            <a:ext cx="6976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ced4da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E6FE09-FB11-17DF-9F9F-AC5D8DB086AD}"/>
              </a:ext>
            </a:extLst>
          </p:cNvPr>
          <p:cNvSpPr txBox="1"/>
          <p:nvPr/>
        </p:nvSpPr>
        <p:spPr>
          <a:xfrm>
            <a:off x="1752834" y="3095581"/>
            <a:ext cx="671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c3c3c3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A6E49DD-A23E-B45F-DBC4-4B32624A60AE}"/>
              </a:ext>
            </a:extLst>
          </p:cNvPr>
          <p:cNvSpPr txBox="1"/>
          <p:nvPr/>
        </p:nvSpPr>
        <p:spPr>
          <a:xfrm>
            <a:off x="2592923" y="3097646"/>
            <a:ext cx="697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dk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nton"/>
              </a:rPr>
              <a:t>2D4263</a:t>
            </a:r>
            <a:endParaRPr lang="zh-TW" altLang="en-US" sz="1100" dirty="0">
              <a:solidFill>
                <a:schemeClr val="dk2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nton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FE21933-3B63-BB60-CD48-FE755A89CABC}"/>
              </a:ext>
            </a:extLst>
          </p:cNvPr>
          <p:cNvSpPr txBox="1"/>
          <p:nvPr/>
        </p:nvSpPr>
        <p:spPr>
          <a:xfrm>
            <a:off x="661713" y="3633389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ICON</a:t>
            </a:r>
            <a:endParaRPr kumimoji="1" lang="zh-TW" altLang="en-US" sz="20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8D20EC7-1633-FF60-7096-2C1253E35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988" y="4150767"/>
            <a:ext cx="342900" cy="3175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DF152E6-0D01-6E31-D160-F4A8BF87E5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4965" y="4150767"/>
            <a:ext cx="317500" cy="3175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E06566D-2907-357D-BBC1-69A64A3FBE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542" y="4151467"/>
            <a:ext cx="316800" cy="316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4326266-3A19-763F-8AB7-6817ADB640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5542" y="4151467"/>
            <a:ext cx="327019" cy="31680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C750B19-E36F-D46B-1D09-6A68F38B393A}"/>
              </a:ext>
            </a:extLst>
          </p:cNvPr>
          <p:cNvSpPr txBox="1"/>
          <p:nvPr/>
        </p:nvSpPr>
        <p:spPr>
          <a:xfrm>
            <a:off x="4957288" y="109588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字型</a:t>
            </a:r>
          </a:p>
          <a:p>
            <a:endParaRPr kumimoji="1" lang="zh-TW" altLang="en-US" sz="2000" dirty="0">
              <a:solidFill>
                <a:schemeClr val="tx2"/>
              </a:solidFill>
            </a:endParaRPr>
          </a:p>
        </p:txBody>
      </p:sp>
      <p:sp>
        <p:nvSpPr>
          <p:cNvPr id="43" name="Google Shape;174;p29">
            <a:extLst>
              <a:ext uri="{FF2B5EF4-FFF2-40B4-BE49-F238E27FC236}">
                <a16:creationId xmlns:a16="http://schemas.microsoft.com/office/drawing/2014/main" id="{3A3C86E4-1BDD-5702-818A-10B6C73F0075}"/>
              </a:ext>
            </a:extLst>
          </p:cNvPr>
          <p:cNvSpPr txBox="1">
            <a:spLocks/>
          </p:cNvSpPr>
          <p:nvPr/>
        </p:nvSpPr>
        <p:spPr>
          <a:xfrm>
            <a:off x="5569922" y="1483909"/>
            <a:ext cx="2052026" cy="120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大標題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Inter   32px</a:t>
            </a: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Inter   24px</a:t>
            </a: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2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Inter   16px</a:t>
            </a: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C8518F2-2094-627E-9B8A-2EA3964DEE12}"/>
              </a:ext>
            </a:extLst>
          </p:cNvPr>
          <p:cNvSpPr txBox="1"/>
          <p:nvPr/>
        </p:nvSpPr>
        <p:spPr>
          <a:xfrm>
            <a:off x="4837061" y="2855092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Hover</a:t>
            </a:r>
            <a:endParaRPr kumimoji="1" lang="zh-TW" altLang="en-US" sz="2000" b="1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E0421FC-EB8A-CB65-AA1D-71FB36AB91E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98"/>
          <a:stretch/>
        </p:blipFill>
        <p:spPr>
          <a:xfrm>
            <a:off x="6214175" y="3463082"/>
            <a:ext cx="842400" cy="114083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518AFCF-0484-EA64-6BE0-9530491B01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6512"/>
          <a:stretch/>
        </p:blipFill>
        <p:spPr>
          <a:xfrm>
            <a:off x="4957288" y="3463082"/>
            <a:ext cx="844546" cy="400110"/>
          </a:xfrm>
          <a:prstGeom prst="rect">
            <a:avLst/>
          </a:prstGeom>
        </p:spPr>
      </p:pic>
      <p:sp>
        <p:nvSpPr>
          <p:cNvPr id="49" name="Google Shape;174;p29">
            <a:extLst>
              <a:ext uri="{FF2B5EF4-FFF2-40B4-BE49-F238E27FC236}">
                <a16:creationId xmlns:a16="http://schemas.microsoft.com/office/drawing/2014/main" id="{BF047E89-0788-3B8C-434F-E9432A5F2783}"/>
              </a:ext>
            </a:extLst>
          </p:cNvPr>
          <p:cNvSpPr txBox="1">
            <a:spLocks/>
          </p:cNvSpPr>
          <p:nvPr/>
        </p:nvSpPr>
        <p:spPr>
          <a:xfrm>
            <a:off x="4940960" y="3822371"/>
            <a:ext cx="920998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滑鼠滑入前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Google Shape;174;p29">
            <a:extLst>
              <a:ext uri="{FF2B5EF4-FFF2-40B4-BE49-F238E27FC236}">
                <a16:creationId xmlns:a16="http://schemas.microsoft.com/office/drawing/2014/main" id="{20594053-78E5-0948-6042-E04C8F570995}"/>
              </a:ext>
            </a:extLst>
          </p:cNvPr>
          <p:cNvSpPr txBox="1">
            <a:spLocks/>
          </p:cNvSpPr>
          <p:nvPr/>
        </p:nvSpPr>
        <p:spPr>
          <a:xfrm>
            <a:off x="6199368" y="4546270"/>
            <a:ext cx="920998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滑鼠滑入後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6C1EB7D1-DDDE-6AF7-9B6A-58F20ADC9A6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22"/>
          <a:stretch/>
        </p:blipFill>
        <p:spPr>
          <a:xfrm>
            <a:off x="7532707" y="3471528"/>
            <a:ext cx="967214" cy="326005"/>
          </a:xfrm>
          <a:prstGeom prst="rect">
            <a:avLst/>
          </a:prstGeom>
        </p:spPr>
      </p:pic>
      <p:sp>
        <p:nvSpPr>
          <p:cNvPr id="53" name="Google Shape;174;p29">
            <a:extLst>
              <a:ext uri="{FF2B5EF4-FFF2-40B4-BE49-F238E27FC236}">
                <a16:creationId xmlns:a16="http://schemas.microsoft.com/office/drawing/2014/main" id="{573C1489-9C5C-02B9-EBF4-C45C979E8EB1}"/>
              </a:ext>
            </a:extLst>
          </p:cNvPr>
          <p:cNvSpPr txBox="1">
            <a:spLocks/>
          </p:cNvSpPr>
          <p:nvPr/>
        </p:nvSpPr>
        <p:spPr>
          <a:xfrm>
            <a:off x="7577535" y="3754050"/>
            <a:ext cx="920998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滑鼠滑入前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4C434A7B-E433-337B-218D-74AF9D1DEC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6634" y="4227116"/>
            <a:ext cx="982800" cy="327600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BEE968FD-BF86-2C75-C5D6-BAB1B2C41C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37949" y="4603916"/>
            <a:ext cx="596592" cy="465947"/>
          </a:xfrm>
          <a:prstGeom prst="rect">
            <a:avLst/>
          </a:prstGeom>
        </p:spPr>
      </p:pic>
      <p:sp>
        <p:nvSpPr>
          <p:cNvPr id="58" name="Google Shape;174;p29">
            <a:extLst>
              <a:ext uri="{FF2B5EF4-FFF2-40B4-BE49-F238E27FC236}">
                <a16:creationId xmlns:a16="http://schemas.microsoft.com/office/drawing/2014/main" id="{8D9F5701-A46C-73E8-9905-A9169E79031B}"/>
              </a:ext>
            </a:extLst>
          </p:cNvPr>
          <p:cNvSpPr txBox="1">
            <a:spLocks/>
          </p:cNvSpPr>
          <p:nvPr/>
        </p:nvSpPr>
        <p:spPr>
          <a:xfrm>
            <a:off x="7608436" y="4501132"/>
            <a:ext cx="920998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滑鼠滑入後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40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7BD4C21-8C48-6C62-1137-DD27339F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4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目錄</a:t>
            </a:r>
            <a:endParaRPr lang="zh-TW" altLang="en-US" sz="4000" dirty="0"/>
          </a:p>
        </p:txBody>
      </p:sp>
      <p:sp>
        <p:nvSpPr>
          <p:cNvPr id="6" name="Google Shape;174;p29">
            <a:extLst>
              <a:ext uri="{FF2B5EF4-FFF2-40B4-BE49-F238E27FC236}">
                <a16:creationId xmlns:a16="http://schemas.microsoft.com/office/drawing/2014/main" id="{42932D2E-F51F-9541-DA38-637871410D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2035" y="1408115"/>
            <a:ext cx="1732776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專案背景簡介</a:t>
            </a:r>
          </a:p>
          <a:p>
            <a:pPr marL="0" indent="0" algn="l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困難與改善方式</a:t>
            </a:r>
          </a:p>
          <a:p>
            <a:pPr marL="0" indent="0" algn="l">
              <a:spcAft>
                <a:spcPts val="1600"/>
              </a:spcAft>
            </a:pP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Google Shape;179;p29">
            <a:extLst>
              <a:ext uri="{FF2B5EF4-FFF2-40B4-BE49-F238E27FC236}">
                <a16:creationId xmlns:a16="http://schemas.microsoft.com/office/drawing/2014/main" id="{C4B10781-1496-C9F1-9D0B-4E7551A52F2E}"/>
              </a:ext>
            </a:extLst>
          </p:cNvPr>
          <p:cNvSpPr txBox="1">
            <a:spLocks/>
          </p:cNvSpPr>
          <p:nvPr/>
        </p:nvSpPr>
        <p:spPr>
          <a:xfrm>
            <a:off x="982721" y="782311"/>
            <a:ext cx="609314" cy="542700"/>
          </a:xfrm>
          <a:prstGeom prst="rect">
            <a:avLst/>
          </a:prstGeom>
        </p:spPr>
        <p:txBody>
          <a:bodyPr spcFirstLastPara="1" wrap="square" lIns="91425" tIns="2743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chemeClr val="tx2"/>
                </a:solidFill>
                <a:latin typeface="Anton"/>
                <a:sym typeface="Anton"/>
              </a:rPr>
              <a:t>01</a:t>
            </a:r>
          </a:p>
        </p:txBody>
      </p:sp>
      <p:cxnSp>
        <p:nvCxnSpPr>
          <p:cNvPr id="8" name="Google Shape;180;p29">
            <a:extLst>
              <a:ext uri="{FF2B5EF4-FFF2-40B4-BE49-F238E27FC236}">
                <a16:creationId xmlns:a16="http://schemas.microsoft.com/office/drawing/2014/main" id="{C988971E-15F5-1213-59ED-45C2630E235D}"/>
              </a:ext>
            </a:extLst>
          </p:cNvPr>
          <p:cNvCxnSpPr/>
          <p:nvPr/>
        </p:nvCxnSpPr>
        <p:spPr>
          <a:xfrm>
            <a:off x="988586" y="1408115"/>
            <a:ext cx="42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AC0F6C4-88A7-CC4A-4C3C-A7CC63D9B15F}"/>
              </a:ext>
            </a:extLst>
          </p:cNvPr>
          <p:cNvSpPr txBox="1"/>
          <p:nvPr/>
        </p:nvSpPr>
        <p:spPr>
          <a:xfrm>
            <a:off x="1632855" y="774147"/>
            <a:ext cx="18261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專案介紹</a:t>
            </a:r>
          </a:p>
          <a:p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0" name="Google Shape;170;p29">
            <a:extLst>
              <a:ext uri="{FF2B5EF4-FFF2-40B4-BE49-F238E27FC236}">
                <a16:creationId xmlns:a16="http://schemas.microsoft.com/office/drawing/2014/main" id="{BC4461FE-8D30-0FE2-E89C-54A61074B5AE}"/>
              </a:ext>
            </a:extLst>
          </p:cNvPr>
          <p:cNvSpPr txBox="1">
            <a:spLocks/>
          </p:cNvSpPr>
          <p:nvPr/>
        </p:nvSpPr>
        <p:spPr>
          <a:xfrm>
            <a:off x="982721" y="3032132"/>
            <a:ext cx="707361" cy="542700"/>
          </a:xfrm>
          <a:prstGeom prst="rect">
            <a:avLst/>
          </a:prstGeom>
        </p:spPr>
        <p:txBody>
          <a:bodyPr spcFirstLastPara="1" wrap="square" lIns="91425" tIns="2743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rgbClr val="DD7E6B"/>
                </a:solidFill>
                <a:latin typeface="Anton"/>
                <a:sym typeface="Anton"/>
              </a:rPr>
              <a:t>02</a:t>
            </a:r>
          </a:p>
        </p:txBody>
      </p:sp>
      <p:cxnSp>
        <p:nvCxnSpPr>
          <p:cNvPr id="11" name="Google Shape;171;p29">
            <a:extLst>
              <a:ext uri="{FF2B5EF4-FFF2-40B4-BE49-F238E27FC236}">
                <a16:creationId xmlns:a16="http://schemas.microsoft.com/office/drawing/2014/main" id="{C819FC80-26D4-7822-068F-AE93E55C9D7C}"/>
              </a:ext>
            </a:extLst>
          </p:cNvPr>
          <p:cNvCxnSpPr/>
          <p:nvPr/>
        </p:nvCxnSpPr>
        <p:spPr>
          <a:xfrm>
            <a:off x="988272" y="3660207"/>
            <a:ext cx="42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C9D6F8-E40A-DB98-563D-ED0FE2A6331F}"/>
              </a:ext>
            </a:extLst>
          </p:cNvPr>
          <p:cNvSpPr txBox="1"/>
          <p:nvPr/>
        </p:nvSpPr>
        <p:spPr>
          <a:xfrm>
            <a:off x="1632855" y="3031286"/>
            <a:ext cx="18261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專案說明</a:t>
            </a:r>
          </a:p>
          <a:p>
            <a:endParaRPr kumimoji="1" lang="zh-TW" altLang="en-US" dirty="0"/>
          </a:p>
        </p:txBody>
      </p:sp>
      <p:sp>
        <p:nvSpPr>
          <p:cNvPr id="13" name="Google Shape;174;p29">
            <a:extLst>
              <a:ext uri="{FF2B5EF4-FFF2-40B4-BE49-F238E27FC236}">
                <a16:creationId xmlns:a16="http://schemas.microsoft.com/office/drawing/2014/main" id="{ED9F1375-8F12-43A4-E641-09BF0D7191B3}"/>
              </a:ext>
            </a:extLst>
          </p:cNvPr>
          <p:cNvSpPr txBox="1">
            <a:spLocks/>
          </p:cNvSpPr>
          <p:nvPr/>
        </p:nvSpPr>
        <p:spPr>
          <a:xfrm>
            <a:off x="1592035" y="3667831"/>
            <a:ext cx="268304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Sitemap</a:t>
            </a: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Wireframe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Google Shape;170;p29">
            <a:extLst>
              <a:ext uri="{FF2B5EF4-FFF2-40B4-BE49-F238E27FC236}">
                <a16:creationId xmlns:a16="http://schemas.microsoft.com/office/drawing/2014/main" id="{663FB89C-3982-51C3-396B-D96C4CAE8FF4}"/>
              </a:ext>
            </a:extLst>
          </p:cNvPr>
          <p:cNvSpPr txBox="1">
            <a:spLocks/>
          </p:cNvSpPr>
          <p:nvPr/>
        </p:nvSpPr>
        <p:spPr>
          <a:xfrm>
            <a:off x="5299686" y="3032132"/>
            <a:ext cx="707361" cy="542700"/>
          </a:xfrm>
          <a:prstGeom prst="rect">
            <a:avLst/>
          </a:prstGeom>
        </p:spPr>
        <p:txBody>
          <a:bodyPr spcFirstLastPara="1" wrap="square" lIns="91425" tIns="2743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rgbClr val="DD7E6B"/>
                </a:solidFill>
                <a:latin typeface="Anton"/>
                <a:sym typeface="Anton"/>
              </a:rPr>
              <a:t>03</a:t>
            </a:r>
          </a:p>
        </p:txBody>
      </p:sp>
      <p:cxnSp>
        <p:nvCxnSpPr>
          <p:cNvPr id="19" name="Google Shape;171;p29">
            <a:extLst>
              <a:ext uri="{FF2B5EF4-FFF2-40B4-BE49-F238E27FC236}">
                <a16:creationId xmlns:a16="http://schemas.microsoft.com/office/drawing/2014/main" id="{3D860540-DD12-4D7E-9309-D0064B072E8C}"/>
              </a:ext>
            </a:extLst>
          </p:cNvPr>
          <p:cNvCxnSpPr/>
          <p:nvPr/>
        </p:nvCxnSpPr>
        <p:spPr>
          <a:xfrm>
            <a:off x="5305237" y="3660207"/>
            <a:ext cx="42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B2D81B8-5F1C-3EE5-B77A-4BF621B560AD}"/>
              </a:ext>
            </a:extLst>
          </p:cNvPr>
          <p:cNvSpPr txBox="1"/>
          <p:nvPr/>
        </p:nvSpPr>
        <p:spPr>
          <a:xfrm>
            <a:off x="5949820" y="3031286"/>
            <a:ext cx="18261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設計概念</a:t>
            </a:r>
          </a:p>
          <a:p>
            <a:endParaRPr kumimoji="1" lang="zh-TW" altLang="en-US" dirty="0"/>
          </a:p>
        </p:txBody>
      </p:sp>
      <p:sp>
        <p:nvSpPr>
          <p:cNvPr id="21" name="Google Shape;174;p29">
            <a:extLst>
              <a:ext uri="{FF2B5EF4-FFF2-40B4-BE49-F238E27FC236}">
                <a16:creationId xmlns:a16="http://schemas.microsoft.com/office/drawing/2014/main" id="{2CE8BAF9-122F-6D9F-A90E-67CF8E51240A}"/>
              </a:ext>
            </a:extLst>
          </p:cNvPr>
          <p:cNvSpPr txBox="1">
            <a:spLocks/>
          </p:cNvSpPr>
          <p:nvPr/>
        </p:nvSpPr>
        <p:spPr>
          <a:xfrm>
            <a:off x="5909000" y="3667831"/>
            <a:ext cx="268304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創作發想描述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設計元素</a:t>
            </a:r>
          </a:p>
        </p:txBody>
      </p:sp>
    </p:spTree>
    <p:extLst>
      <p:ext uri="{BB962C8B-B14F-4D97-AF65-F5344CB8AC3E}">
        <p14:creationId xmlns:p14="http://schemas.microsoft.com/office/powerpoint/2010/main" val="9575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0;p43">
            <a:extLst>
              <a:ext uri="{FF2B5EF4-FFF2-40B4-BE49-F238E27FC236}">
                <a16:creationId xmlns:a16="http://schemas.microsoft.com/office/drawing/2014/main" id="{8D0EC4B8-1FB3-0D31-13CE-9547564B5FFC}"/>
              </a:ext>
            </a:extLst>
          </p:cNvPr>
          <p:cNvSpPr txBox="1">
            <a:spLocks/>
          </p:cNvSpPr>
          <p:nvPr/>
        </p:nvSpPr>
        <p:spPr>
          <a:xfrm>
            <a:off x="7326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設計元素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334CF8-55BB-D3C0-3977-929A281C3BA0}"/>
              </a:ext>
            </a:extLst>
          </p:cNvPr>
          <p:cNvSpPr txBox="1"/>
          <p:nvPr/>
        </p:nvSpPr>
        <p:spPr>
          <a:xfrm>
            <a:off x="639347" y="1101397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超連結＆按鈕</a:t>
            </a:r>
          </a:p>
          <a:p>
            <a:endParaRPr kumimoji="1" lang="zh-TW" altLang="en-US" sz="2000" dirty="0">
              <a:solidFill>
                <a:schemeClr val="tx2"/>
              </a:solidFill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BEE968FD-BF86-2C75-C5D6-BAB1B2C4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949" y="4603916"/>
            <a:ext cx="596592" cy="4659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D1DDA70-68A6-6E49-5E3D-3CE220C08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916"/>
          <a:stretch/>
        </p:blipFill>
        <p:spPr>
          <a:xfrm>
            <a:off x="1051107" y="1561354"/>
            <a:ext cx="2421917" cy="1704273"/>
          </a:xfrm>
          <a:prstGeom prst="rect">
            <a:avLst/>
          </a:prstGeom>
          <a:ln>
            <a:noFill/>
          </a:ln>
        </p:spPr>
      </p:pic>
      <p:sp>
        <p:nvSpPr>
          <p:cNvPr id="9" name="Google Shape;174;p29">
            <a:extLst>
              <a:ext uri="{FF2B5EF4-FFF2-40B4-BE49-F238E27FC236}">
                <a16:creationId xmlns:a16="http://schemas.microsoft.com/office/drawing/2014/main" id="{A1610FCE-74C1-BD91-AA64-A7B788A0AF22}"/>
              </a:ext>
            </a:extLst>
          </p:cNvPr>
          <p:cNvSpPr txBox="1">
            <a:spLocks/>
          </p:cNvSpPr>
          <p:nvPr/>
        </p:nvSpPr>
        <p:spPr>
          <a:xfrm>
            <a:off x="1755581" y="3285042"/>
            <a:ext cx="1035021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前往商品頁面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AF1BFC99-E29A-6A7A-66DF-8298203CA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767" y="3857224"/>
            <a:ext cx="406400" cy="406400"/>
          </a:xfrm>
          <a:prstGeom prst="rect">
            <a:avLst/>
          </a:prstGeom>
        </p:spPr>
      </p:pic>
      <p:sp>
        <p:nvSpPr>
          <p:cNvPr id="45" name="Google Shape;174;p29">
            <a:extLst>
              <a:ext uri="{FF2B5EF4-FFF2-40B4-BE49-F238E27FC236}">
                <a16:creationId xmlns:a16="http://schemas.microsoft.com/office/drawing/2014/main" id="{28553709-7BAD-31F0-2747-E54DC9FB7EF4}"/>
              </a:ext>
            </a:extLst>
          </p:cNvPr>
          <p:cNvSpPr txBox="1">
            <a:spLocks/>
          </p:cNvSpPr>
          <p:nvPr/>
        </p:nvSpPr>
        <p:spPr>
          <a:xfrm>
            <a:off x="1246332" y="4277516"/>
            <a:ext cx="893269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按鈕點選前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39EBB2B0-EB4B-4551-9F8F-E8AF6F578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194" y="3868588"/>
            <a:ext cx="403200" cy="403200"/>
          </a:xfrm>
          <a:prstGeom prst="rect">
            <a:avLst/>
          </a:prstGeom>
        </p:spPr>
      </p:pic>
      <p:sp>
        <p:nvSpPr>
          <p:cNvPr id="54" name="Google Shape;174;p29">
            <a:extLst>
              <a:ext uri="{FF2B5EF4-FFF2-40B4-BE49-F238E27FC236}">
                <a16:creationId xmlns:a16="http://schemas.microsoft.com/office/drawing/2014/main" id="{1C892F89-9313-8042-4F46-CEC496AC5B8F}"/>
              </a:ext>
            </a:extLst>
          </p:cNvPr>
          <p:cNvSpPr txBox="1">
            <a:spLocks/>
          </p:cNvSpPr>
          <p:nvPr/>
        </p:nvSpPr>
        <p:spPr>
          <a:xfrm>
            <a:off x="2421159" y="4277515"/>
            <a:ext cx="893269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按鈕點選後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5" name="圖片 64">
            <a:extLst>
              <a:ext uri="{FF2B5EF4-FFF2-40B4-BE49-F238E27FC236}">
                <a16:creationId xmlns:a16="http://schemas.microsoft.com/office/drawing/2014/main" id="{A15A41DF-9F31-75AC-1BBF-97515E53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401" y="1639829"/>
            <a:ext cx="355600" cy="355600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AD1700C-54E3-FF6D-36E6-09261E6B43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454" y="1639829"/>
            <a:ext cx="355600" cy="355600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4A5DACD4-A1B8-F11D-29B0-0D18AF4CE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507" y="1639829"/>
            <a:ext cx="355600" cy="355600"/>
          </a:xfrm>
          <a:prstGeom prst="rect">
            <a:avLst/>
          </a:prstGeom>
        </p:spPr>
      </p:pic>
      <p:sp>
        <p:nvSpPr>
          <p:cNvPr id="70" name="Google Shape;174;p29">
            <a:extLst>
              <a:ext uri="{FF2B5EF4-FFF2-40B4-BE49-F238E27FC236}">
                <a16:creationId xmlns:a16="http://schemas.microsoft.com/office/drawing/2014/main" id="{7486E600-C34E-18C2-BBA0-A7E36935F11E}"/>
              </a:ext>
            </a:extLst>
          </p:cNvPr>
          <p:cNvSpPr txBox="1">
            <a:spLocks/>
          </p:cNvSpPr>
          <p:nvPr/>
        </p:nvSpPr>
        <p:spPr>
          <a:xfrm>
            <a:off x="4831292" y="2020368"/>
            <a:ext cx="893269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按鈕點選前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78A222B4-3AAD-B988-DFFA-725A04955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9241" y="1639829"/>
            <a:ext cx="355600" cy="355600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815A53C9-A6A9-3770-FCF2-6763F2A28A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1347" y="1639829"/>
            <a:ext cx="355600" cy="355600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050EBA36-7C40-A09D-9805-15146CFCC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0294" y="1639829"/>
            <a:ext cx="355600" cy="355600"/>
          </a:xfrm>
          <a:prstGeom prst="rect">
            <a:avLst/>
          </a:prstGeom>
        </p:spPr>
      </p:pic>
      <p:sp>
        <p:nvSpPr>
          <p:cNvPr id="77" name="Google Shape;174;p29">
            <a:extLst>
              <a:ext uri="{FF2B5EF4-FFF2-40B4-BE49-F238E27FC236}">
                <a16:creationId xmlns:a16="http://schemas.microsoft.com/office/drawing/2014/main" id="{E8730CE3-0A19-B489-E742-9472000BAC8C}"/>
              </a:ext>
            </a:extLst>
          </p:cNvPr>
          <p:cNvSpPr txBox="1">
            <a:spLocks/>
          </p:cNvSpPr>
          <p:nvPr/>
        </p:nvSpPr>
        <p:spPr>
          <a:xfrm>
            <a:off x="7081330" y="2020368"/>
            <a:ext cx="893269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按鈕點選後</a:t>
            </a:r>
            <a:endParaRPr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圖片 78">
            <a:extLst>
              <a:ext uri="{FF2B5EF4-FFF2-40B4-BE49-F238E27FC236}">
                <a16:creationId xmlns:a16="http://schemas.microsoft.com/office/drawing/2014/main" id="{E5EBDA9B-678D-A9DE-EC26-F982A6B63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88" b="92188" l="5000" r="93000">
                        <a14:foregroundMark x1="8000" y1="46875" x2="8000" y2="46875"/>
                        <a14:foregroundMark x1="90000" y1="46875" x2="90000" y2="46875"/>
                        <a14:foregroundMark x1="90500" y1="46875" x2="90500" y2="46875"/>
                        <a14:foregroundMark x1="91500" y1="46875" x2="91500" y2="46875"/>
                        <a14:foregroundMark x1="93000" y1="46875" x2="93000" y2="46875"/>
                        <a14:foregroundMark x1="72500" y1="4688" x2="72500" y2="4688"/>
                        <a14:foregroundMark x1="72000" y1="92188" x2="72000" y2="92188"/>
                        <a14:foregroundMark x1="48500" y1="37500" x2="48500" y2="37500"/>
                        <a14:backgroundMark x1="3500" y1="64063" x2="3500" y2="64063"/>
                        <a14:backgroundMark x1="2000" y1="60938" x2="2000" y2="60938"/>
                        <a14:backgroundMark x1="2000" y1="57813" x2="2000" y2="57813"/>
                        <a14:backgroundMark x1="8000" y1="71875" x2="5000" y2="60938"/>
                        <a14:backgroundMark x1="62500" y1="26563" x2="63996" y2="24405"/>
                        <a14:backgroundMark x1="64496" y1="28138" x2="62500" y2="34375"/>
                        <a14:backgroundMark x1="69500" y1="12500" x2="68500" y2="15625"/>
                        <a14:backgroundMark x1="63000" y1="17188" x2="64496" y2="17325"/>
                        <a14:backgroundMark x1="83500" y1="67188" x2="88500" y2="64063"/>
                        <a14:backgroundMark x1="69000" y1="9375" x2="72500" y2="73438"/>
                        <a14:backgroundMark x1="68000" y1="17188" x2="71500" y2="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8454" y="2785846"/>
            <a:ext cx="992185" cy="317499"/>
          </a:xfrm>
          <a:prstGeom prst="rect">
            <a:avLst/>
          </a:prstGeom>
        </p:spPr>
      </p:pic>
      <p:sp>
        <p:nvSpPr>
          <p:cNvPr id="80" name="Google Shape;174;p29">
            <a:extLst>
              <a:ext uri="{FF2B5EF4-FFF2-40B4-BE49-F238E27FC236}">
                <a16:creationId xmlns:a16="http://schemas.microsoft.com/office/drawing/2014/main" id="{D0316456-AF41-2533-4F76-761F82834AB8}"/>
              </a:ext>
            </a:extLst>
          </p:cNvPr>
          <p:cNvSpPr txBox="1">
            <a:spLocks/>
          </p:cNvSpPr>
          <p:nvPr/>
        </p:nvSpPr>
        <p:spPr>
          <a:xfrm>
            <a:off x="6353400" y="2762941"/>
            <a:ext cx="1564794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點擊加減以更改數量</a:t>
            </a: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4" name="圖片 83">
            <a:extLst>
              <a:ext uri="{FF2B5EF4-FFF2-40B4-BE49-F238E27FC236}">
                <a16:creationId xmlns:a16="http://schemas.microsoft.com/office/drawing/2014/main" id="{C31B724D-0C65-6CE7-DBB2-5FC6648E02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115" y="3579792"/>
            <a:ext cx="2442862" cy="891644"/>
          </a:xfrm>
          <a:prstGeom prst="rect">
            <a:avLst/>
          </a:prstGeom>
        </p:spPr>
      </p:pic>
      <p:sp>
        <p:nvSpPr>
          <p:cNvPr id="85" name="Google Shape;174;p29">
            <a:extLst>
              <a:ext uri="{FF2B5EF4-FFF2-40B4-BE49-F238E27FC236}">
                <a16:creationId xmlns:a16="http://schemas.microsoft.com/office/drawing/2014/main" id="{594EBAAA-A900-81B9-7D09-F0C068FAA2B8}"/>
              </a:ext>
            </a:extLst>
          </p:cNvPr>
          <p:cNvSpPr txBox="1">
            <a:spLocks/>
          </p:cNvSpPr>
          <p:nvPr/>
        </p:nvSpPr>
        <p:spPr>
          <a:xfrm>
            <a:off x="4907268" y="4471436"/>
            <a:ext cx="1317231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開啟詳細介紹頁面</a:t>
            </a:r>
          </a:p>
          <a:p>
            <a:pPr marL="0" indent="0">
              <a:lnSpc>
                <a:spcPts val="1500"/>
              </a:lnSpc>
              <a:spcAft>
                <a:spcPts val="1600"/>
              </a:spcAft>
            </a:pPr>
            <a:endParaRPr lang="zh-TW" altLang="en-US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A4702F6E-F29C-15D0-F315-4B5E753063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7964" y="3667473"/>
            <a:ext cx="703434" cy="716282"/>
          </a:xfrm>
          <a:prstGeom prst="rect">
            <a:avLst/>
          </a:prstGeom>
        </p:spPr>
      </p:pic>
      <p:sp>
        <p:nvSpPr>
          <p:cNvPr id="88" name="Google Shape;174;p29">
            <a:extLst>
              <a:ext uri="{FF2B5EF4-FFF2-40B4-BE49-F238E27FC236}">
                <a16:creationId xmlns:a16="http://schemas.microsoft.com/office/drawing/2014/main" id="{02EC31A9-3A5B-80D4-6659-AB89B3C2E8C8}"/>
              </a:ext>
            </a:extLst>
          </p:cNvPr>
          <p:cNvSpPr txBox="1">
            <a:spLocks/>
          </p:cNvSpPr>
          <p:nvPr/>
        </p:nvSpPr>
        <p:spPr>
          <a:xfrm>
            <a:off x="7502914" y="4471436"/>
            <a:ext cx="753534" cy="31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600"/>
              </a:spcAft>
            </a:pPr>
            <a:r>
              <a:rPr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回到首頁</a:t>
            </a:r>
          </a:p>
        </p:txBody>
      </p:sp>
    </p:spTree>
    <p:extLst>
      <p:ext uri="{BB962C8B-B14F-4D97-AF65-F5344CB8AC3E}">
        <p14:creationId xmlns:p14="http://schemas.microsoft.com/office/powerpoint/2010/main" val="104853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0;p43">
            <a:extLst>
              <a:ext uri="{FF2B5EF4-FFF2-40B4-BE49-F238E27FC236}">
                <a16:creationId xmlns:a16="http://schemas.microsoft.com/office/drawing/2014/main" id="{8D0EC4B8-1FB3-0D31-13CE-9547564B5FFC}"/>
              </a:ext>
            </a:extLst>
          </p:cNvPr>
          <p:cNvSpPr txBox="1">
            <a:spLocks/>
          </p:cNvSpPr>
          <p:nvPr/>
        </p:nvSpPr>
        <p:spPr>
          <a:xfrm>
            <a:off x="7326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版本控制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9A8C51-34FB-069F-52BD-EAE55D16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1186557"/>
            <a:ext cx="7770965" cy="32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3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"/>
          <p:cNvSpPr txBox="1">
            <a:spLocks noGrp="1"/>
          </p:cNvSpPr>
          <p:nvPr>
            <p:ph type="ctrTitle"/>
          </p:nvPr>
        </p:nvSpPr>
        <p:spPr>
          <a:xfrm flipH="1">
            <a:off x="2899026" y="2039400"/>
            <a:ext cx="3345947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err="1">
                <a:solidFill>
                  <a:schemeClr val="accent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謝謝大家</a:t>
            </a:r>
            <a:endParaRPr sz="6000" b="1" dirty="0">
              <a:solidFill>
                <a:schemeClr val="accent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480000" y="539500"/>
            <a:ext cx="52800" cy="61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98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ctrTitle"/>
          </p:nvPr>
        </p:nvSpPr>
        <p:spPr>
          <a:xfrm flipH="1">
            <a:off x="713214" y="1251647"/>
            <a:ext cx="24024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0 1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E29817-51BD-530F-D65C-23E0B00608D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436132" y="2669058"/>
            <a:ext cx="4311358" cy="740400"/>
          </a:xfrm>
        </p:spPr>
        <p:txBody>
          <a:bodyPr/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</a:p>
        </p:txBody>
      </p:sp>
      <p:sp>
        <p:nvSpPr>
          <p:cNvPr id="11" name="Google Shape;174;p29">
            <a:extLst>
              <a:ext uri="{FF2B5EF4-FFF2-40B4-BE49-F238E27FC236}">
                <a16:creationId xmlns:a16="http://schemas.microsoft.com/office/drawing/2014/main" id="{413A6F59-2DE2-416A-D975-77FBE956561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13" y="3530567"/>
            <a:ext cx="2094641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專案背景簡介</a:t>
            </a:r>
          </a:p>
          <a:p>
            <a:pPr marL="0" indent="0" algn="l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困難與改善方式</a:t>
            </a:r>
          </a:p>
          <a:p>
            <a:pPr marL="0" indent="0" algn="l">
              <a:spcAft>
                <a:spcPts val="1600"/>
              </a:spcAft>
            </a:pP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4489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>
            <a:spLocks noGrp="1"/>
          </p:cNvSpPr>
          <p:nvPr>
            <p:ph type="title"/>
          </p:nvPr>
        </p:nvSpPr>
        <p:spPr>
          <a:xfrm>
            <a:off x="3808388" y="443686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專案背景</a:t>
            </a:r>
            <a:endParaRPr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BC5C6765-205D-567B-9B7B-63E2E5EA3019}"/>
              </a:ext>
            </a:extLst>
          </p:cNvPr>
          <p:cNvSpPr/>
          <p:nvPr/>
        </p:nvSpPr>
        <p:spPr>
          <a:xfrm>
            <a:off x="1617115" y="1403091"/>
            <a:ext cx="6245679" cy="26289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Google Shape;174;p29">
            <a:extLst>
              <a:ext uri="{FF2B5EF4-FFF2-40B4-BE49-F238E27FC236}">
                <a16:creationId xmlns:a16="http://schemas.microsoft.com/office/drawing/2014/main" id="{B57353CF-6348-839D-42F0-F9F1E0463D2B}"/>
              </a:ext>
            </a:extLst>
          </p:cNvPr>
          <p:cNvSpPr txBox="1">
            <a:spLocks/>
          </p:cNvSpPr>
          <p:nvPr/>
        </p:nvSpPr>
        <p:spPr>
          <a:xfrm>
            <a:off x="1869186" y="1716591"/>
            <a:ext cx="5741535" cy="200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  主打自在且隨心所欲又不失個性的服飾風格</a:t>
            </a:r>
          </a:p>
          <a:p>
            <a:pPr marL="0" indent="0"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幫助顧客在每天同樣的日子裡創造出不同的自己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3000"/>
              </a:lnSpc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嫩芽 </a:t>
            </a:r>
            <a:r>
              <a:rPr lang="en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Leaf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能陪伴著各位一起成長茁壯，創造出屬於</a:t>
            </a:r>
            <a:b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自己的故事</a:t>
            </a:r>
          </a:p>
          <a:p>
            <a:pPr marL="0" indent="0"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994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00;p43">
            <a:extLst>
              <a:ext uri="{FF2B5EF4-FFF2-40B4-BE49-F238E27FC236}">
                <a16:creationId xmlns:a16="http://schemas.microsoft.com/office/drawing/2014/main" id="{1D45958E-1A28-10F2-3FD7-D29C34A5152D}"/>
              </a:ext>
            </a:extLst>
          </p:cNvPr>
          <p:cNvSpPr txBox="1">
            <a:spLocks/>
          </p:cNvSpPr>
          <p:nvPr/>
        </p:nvSpPr>
        <p:spPr>
          <a:xfrm>
            <a:off x="3808388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困難及解決方式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53095ADE-E77F-CA70-AAE7-C6B7937BB0F2}"/>
              </a:ext>
            </a:extLst>
          </p:cNvPr>
          <p:cNvSpPr/>
          <p:nvPr/>
        </p:nvSpPr>
        <p:spPr>
          <a:xfrm>
            <a:off x="1587485" y="1376091"/>
            <a:ext cx="6226726" cy="6328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Google Shape;174;p29">
            <a:extLst>
              <a:ext uri="{FF2B5EF4-FFF2-40B4-BE49-F238E27FC236}">
                <a16:creationId xmlns:a16="http://schemas.microsoft.com/office/drawing/2014/main" id="{BB3ACE85-D2B5-6FB3-8158-7A60C4C9F52B}"/>
              </a:ext>
            </a:extLst>
          </p:cNvPr>
          <p:cNvSpPr txBox="1">
            <a:spLocks/>
          </p:cNvSpPr>
          <p:nvPr/>
        </p:nvSpPr>
        <p:spPr>
          <a:xfrm>
            <a:off x="1832449" y="1454466"/>
            <a:ext cx="5736797" cy="47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如何實作：按鈕按下時，彈跳視窗呈現於頁面置中位置</a:t>
            </a:r>
          </a:p>
          <a:p>
            <a:pPr marL="0" indent="0">
              <a:spcAft>
                <a:spcPts val="1600"/>
              </a:spcAft>
            </a:pP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59E557-68A4-0EEE-00B0-E429FE3119C1}"/>
              </a:ext>
            </a:extLst>
          </p:cNvPr>
          <p:cNvSpPr txBox="1"/>
          <p:nvPr/>
        </p:nvSpPr>
        <p:spPr>
          <a:xfrm>
            <a:off x="1451114" y="237490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Courier Prime"/>
              </a:rPr>
              <a:t>解決方式：</a:t>
            </a:r>
            <a:endParaRPr kumimoji="1" lang="zh-TW" altLang="en-US" sz="2000" dirty="0">
              <a:solidFill>
                <a:schemeClr val="tx2"/>
              </a:solidFill>
            </a:endParaRPr>
          </a:p>
        </p:txBody>
      </p:sp>
      <p:sp>
        <p:nvSpPr>
          <p:cNvPr id="6" name="Google Shape;174;p29">
            <a:extLst>
              <a:ext uri="{FF2B5EF4-FFF2-40B4-BE49-F238E27FC236}">
                <a16:creationId xmlns:a16="http://schemas.microsoft.com/office/drawing/2014/main" id="{6F55D3EC-62FB-6703-D4B0-0B739C58D4A4}"/>
              </a:ext>
            </a:extLst>
          </p:cNvPr>
          <p:cNvSpPr txBox="1">
            <a:spLocks/>
          </p:cNvSpPr>
          <p:nvPr/>
        </p:nvSpPr>
        <p:spPr>
          <a:xfrm>
            <a:off x="2007359" y="2899951"/>
            <a:ext cx="5741535" cy="200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indent="-457200">
              <a:lnSpc>
                <a:spcPts val="25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先做一層遮罩，設定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z-index=9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，覆蓋在原本的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body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indent="-457200">
              <a:lnSpc>
                <a:spcPts val="25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再將彈跳視窗設定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z-index=99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，透過設定遮罩為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display=flex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，來達到將彈跳視窗呈現於頁面置中位置</a:t>
            </a:r>
          </a:p>
          <a:p>
            <a:pPr marL="0" indent="0">
              <a:lnSpc>
                <a:spcPts val="2500"/>
              </a:lnSpc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ts val="2500"/>
              </a:lnSpc>
              <a:spcAft>
                <a:spcPts val="1600"/>
              </a:spcAft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155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ctrTitle"/>
          </p:nvPr>
        </p:nvSpPr>
        <p:spPr>
          <a:xfrm flipH="1">
            <a:off x="713214" y="1251647"/>
            <a:ext cx="24024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0 2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E29817-51BD-530F-D65C-23E0B00608D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 flipH="1">
            <a:off x="436132" y="2669058"/>
            <a:ext cx="4311358" cy="740400"/>
          </a:xfrm>
        </p:spPr>
        <p:txBody>
          <a:bodyPr/>
          <a:lstStyle/>
          <a:p>
            <a:r>
              <a:rPr lang="zh-TW" altLang="en-US" sz="5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專案說明</a:t>
            </a:r>
          </a:p>
        </p:txBody>
      </p:sp>
      <p:sp>
        <p:nvSpPr>
          <p:cNvPr id="5" name="Google Shape;174;p29">
            <a:extLst>
              <a:ext uri="{FF2B5EF4-FFF2-40B4-BE49-F238E27FC236}">
                <a16:creationId xmlns:a16="http://schemas.microsoft.com/office/drawing/2014/main" id="{EC99E7EE-0662-187F-1D81-83BBB3B42902}"/>
              </a:ext>
            </a:extLst>
          </p:cNvPr>
          <p:cNvSpPr txBox="1">
            <a:spLocks/>
          </p:cNvSpPr>
          <p:nvPr/>
        </p:nvSpPr>
        <p:spPr>
          <a:xfrm>
            <a:off x="713214" y="3539803"/>
            <a:ext cx="2683047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Sitemap</a:t>
            </a:r>
          </a:p>
          <a:p>
            <a:pPr mar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Wireframe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686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46DCA49-D413-E4AA-670A-56E04DD50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832738"/>
              </p:ext>
            </p:extLst>
          </p:nvPr>
        </p:nvGraphicFramePr>
        <p:xfrm>
          <a:off x="1833988" y="959693"/>
          <a:ext cx="5703916" cy="3802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Google Shape;500;p43">
            <a:extLst>
              <a:ext uri="{FF2B5EF4-FFF2-40B4-BE49-F238E27FC236}">
                <a16:creationId xmlns:a16="http://schemas.microsoft.com/office/drawing/2014/main" id="{ED223947-FDE5-A892-88EF-8244894A548A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en-US" altLang="zh-TW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Sitemap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1602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9">
            <a:extLst>
              <a:ext uri="{FF2B5EF4-FFF2-40B4-BE49-F238E27FC236}">
                <a16:creationId xmlns:a16="http://schemas.microsoft.com/office/drawing/2014/main" id="{1D7EF5A8-4F57-6A27-6F26-151676B5DFD8}"/>
              </a:ext>
            </a:extLst>
          </p:cNvPr>
          <p:cNvSpPr txBox="1">
            <a:spLocks/>
          </p:cNvSpPr>
          <p:nvPr/>
        </p:nvSpPr>
        <p:spPr>
          <a:xfrm>
            <a:off x="1679236" y="1080167"/>
            <a:ext cx="1216385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導覽列</a:t>
            </a:r>
            <a:endParaRPr lang="en-US" altLang="zh-TW" sz="24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Google Shape;174;p29">
            <a:extLst>
              <a:ext uri="{FF2B5EF4-FFF2-40B4-BE49-F238E27FC236}">
                <a16:creationId xmlns:a16="http://schemas.microsoft.com/office/drawing/2014/main" id="{23AAF6D8-A1DB-8C23-D3CD-ABF8D828BB37}"/>
              </a:ext>
            </a:extLst>
          </p:cNvPr>
          <p:cNvSpPr txBox="1">
            <a:spLocks/>
          </p:cNvSpPr>
          <p:nvPr/>
        </p:nvSpPr>
        <p:spPr>
          <a:xfrm>
            <a:off x="898195" y="1649573"/>
            <a:ext cx="3315042" cy="117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Leaf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網路服飾店的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logo</a:t>
            </a: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特價商品連結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熱賣商品連結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所有商品連結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購物車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會員登入</a:t>
            </a:r>
          </a:p>
        </p:txBody>
      </p:sp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397B276B-A8AD-613A-DBB6-65478EABE27B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4DD3F03-D2BF-CFF8-807E-C04E33734FFE}"/>
              </a:ext>
            </a:extLst>
          </p:cNvPr>
          <p:cNvGrpSpPr>
            <a:grpSpLocks noChangeAspect="1"/>
          </p:cNvGrpSpPr>
          <p:nvPr/>
        </p:nvGrpSpPr>
        <p:grpSpPr>
          <a:xfrm>
            <a:off x="4480356" y="440965"/>
            <a:ext cx="3961674" cy="4425043"/>
            <a:chOff x="-279919" y="-2813050"/>
            <a:chExt cx="7772400" cy="868148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5F4529-16C2-9D49-A417-C44BCA5E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9919" y="-2813050"/>
              <a:ext cx="7772400" cy="320611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D388222-AB8A-1804-B523-024515D9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9919" y="393065"/>
              <a:ext cx="7772400" cy="411829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3E49AAB-976F-A711-0763-7C1A0AB84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9919" y="4513661"/>
              <a:ext cx="7772400" cy="1354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4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9">
            <a:extLst>
              <a:ext uri="{FF2B5EF4-FFF2-40B4-BE49-F238E27FC236}">
                <a16:creationId xmlns:a16="http://schemas.microsoft.com/office/drawing/2014/main" id="{1D7EF5A8-4F57-6A27-6F26-151676B5DFD8}"/>
              </a:ext>
            </a:extLst>
          </p:cNvPr>
          <p:cNvSpPr txBox="1">
            <a:spLocks/>
          </p:cNvSpPr>
          <p:nvPr/>
        </p:nvSpPr>
        <p:spPr>
          <a:xfrm>
            <a:off x="1669907" y="2701409"/>
            <a:ext cx="1315890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Footer</a:t>
            </a:r>
          </a:p>
        </p:txBody>
      </p:sp>
      <p:sp>
        <p:nvSpPr>
          <p:cNvPr id="3" name="Google Shape;174;p29">
            <a:extLst>
              <a:ext uri="{FF2B5EF4-FFF2-40B4-BE49-F238E27FC236}">
                <a16:creationId xmlns:a16="http://schemas.microsoft.com/office/drawing/2014/main" id="{23AAF6D8-A1DB-8C23-D3CD-ABF8D828BB37}"/>
              </a:ext>
            </a:extLst>
          </p:cNvPr>
          <p:cNvSpPr txBox="1">
            <a:spLocks/>
          </p:cNvSpPr>
          <p:nvPr/>
        </p:nvSpPr>
        <p:spPr>
          <a:xfrm>
            <a:off x="664922" y="3266442"/>
            <a:ext cx="3315042" cy="117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最新消息、常見問題、聯絡我們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官方帳號、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IG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粉絲專頁</a:t>
            </a:r>
          </a:p>
        </p:txBody>
      </p:sp>
      <p:sp>
        <p:nvSpPr>
          <p:cNvPr id="5" name="Google Shape;500;p43">
            <a:extLst>
              <a:ext uri="{FF2B5EF4-FFF2-40B4-BE49-F238E27FC236}">
                <a16:creationId xmlns:a16="http://schemas.microsoft.com/office/drawing/2014/main" id="{397B276B-A8AD-613A-DBB6-65478EABE27B}"/>
              </a:ext>
            </a:extLst>
          </p:cNvPr>
          <p:cNvSpPr txBox="1">
            <a:spLocks/>
          </p:cNvSpPr>
          <p:nvPr/>
        </p:nvSpPr>
        <p:spPr>
          <a:xfrm>
            <a:off x="631076" y="440965"/>
            <a:ext cx="46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zh-TW" altLang="en-US" sz="3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4DD3F03-D2BF-CFF8-807E-C04E33734FFE}"/>
              </a:ext>
            </a:extLst>
          </p:cNvPr>
          <p:cNvGrpSpPr>
            <a:grpSpLocks noChangeAspect="1"/>
          </p:cNvGrpSpPr>
          <p:nvPr/>
        </p:nvGrpSpPr>
        <p:grpSpPr>
          <a:xfrm>
            <a:off x="4480356" y="440965"/>
            <a:ext cx="3961674" cy="4425043"/>
            <a:chOff x="-279919" y="-2813050"/>
            <a:chExt cx="7772400" cy="868148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A5F4529-16C2-9D49-A417-C44BCA5E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9919" y="-2813050"/>
              <a:ext cx="7772400" cy="320611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D388222-AB8A-1804-B523-024515D97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79919" y="393065"/>
              <a:ext cx="7772400" cy="411829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3E49AAB-976F-A711-0763-7C1A0AB84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9919" y="4513661"/>
              <a:ext cx="7772400" cy="1354772"/>
            </a:xfrm>
            <a:prstGeom prst="rect">
              <a:avLst/>
            </a:prstGeom>
          </p:spPr>
        </p:pic>
      </p:grpSp>
      <p:sp>
        <p:nvSpPr>
          <p:cNvPr id="12" name="Google Shape;174;p29">
            <a:extLst>
              <a:ext uri="{FF2B5EF4-FFF2-40B4-BE49-F238E27FC236}">
                <a16:creationId xmlns:a16="http://schemas.microsoft.com/office/drawing/2014/main" id="{0982ED66-5E2B-AF37-C70F-5DB51DE13498}"/>
              </a:ext>
            </a:extLst>
          </p:cNvPr>
          <p:cNvSpPr txBox="1">
            <a:spLocks/>
          </p:cNvSpPr>
          <p:nvPr/>
        </p:nvSpPr>
        <p:spPr>
          <a:xfrm>
            <a:off x="1679235" y="998049"/>
            <a:ext cx="1216385" cy="57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8397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主視覺</a:t>
            </a:r>
            <a:endParaRPr lang="en-US" altLang="zh-TW" sz="2400" b="1" dirty="0">
              <a:solidFill>
                <a:srgbClr val="8397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Google Shape;174;p29">
            <a:extLst>
              <a:ext uri="{FF2B5EF4-FFF2-40B4-BE49-F238E27FC236}">
                <a16:creationId xmlns:a16="http://schemas.microsoft.com/office/drawing/2014/main" id="{3E9F6BB5-6CA8-F814-F723-CB8506D8FFC1}"/>
              </a:ext>
            </a:extLst>
          </p:cNvPr>
          <p:cNvSpPr txBox="1">
            <a:spLocks/>
          </p:cNvSpPr>
          <p:nvPr/>
        </p:nvSpPr>
        <p:spPr>
          <a:xfrm>
            <a:off x="1423228" y="1548716"/>
            <a:ext cx="1895858" cy="1175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品牌形象照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spcAft>
                <a:spcPts val="1600"/>
              </a:spcAft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－ 最新商品專區</a:t>
            </a:r>
          </a:p>
        </p:txBody>
      </p:sp>
    </p:spTree>
    <p:extLst>
      <p:ext uri="{BB962C8B-B14F-4D97-AF65-F5344CB8AC3E}">
        <p14:creationId xmlns:p14="http://schemas.microsoft.com/office/powerpoint/2010/main" val="93912993"/>
      </p:ext>
    </p:extLst>
  </p:cSld>
  <p:clrMapOvr>
    <a:masterClrMapping/>
  </p:clrMapOvr>
</p:sld>
</file>

<file path=ppt/theme/theme1.xml><?xml version="1.0" encoding="utf-8"?>
<a:theme xmlns:a="http://schemas.openxmlformats.org/drawingml/2006/main" name="Editorial Design Portfolio by Slidesgo">
  <a:themeElements>
    <a:clrScheme name="Simple Light">
      <a:dk1>
        <a:srgbClr val="FFFFFF"/>
      </a:dk1>
      <a:lt1>
        <a:srgbClr val="EFEFEF"/>
      </a:lt1>
      <a:dk2>
        <a:srgbClr val="434343"/>
      </a:dk2>
      <a:lt2>
        <a:srgbClr val="DD7E6B"/>
      </a:lt2>
      <a:accent1>
        <a:srgbClr val="FFFFFF"/>
      </a:accent1>
      <a:accent2>
        <a:srgbClr val="EFEFEF"/>
      </a:accent2>
      <a:accent3>
        <a:srgbClr val="434343"/>
      </a:accent3>
      <a:accent4>
        <a:srgbClr val="DD7E6B"/>
      </a:accent4>
      <a:accent5>
        <a:srgbClr val="FFFFFF"/>
      </a:accent5>
      <a:accent6>
        <a:srgbClr val="EFEFE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563</Words>
  <Application>Microsoft Macintosh PowerPoint</Application>
  <PresentationFormat>如螢幕大小 (16:9)</PresentationFormat>
  <Paragraphs>144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Roboto Slab</vt:lpstr>
      <vt:lpstr>Microsoft JhengHei</vt:lpstr>
      <vt:lpstr>Courier Prime</vt:lpstr>
      <vt:lpstr>Arial</vt:lpstr>
      <vt:lpstr>DM Sans</vt:lpstr>
      <vt:lpstr>Anton</vt:lpstr>
      <vt:lpstr>Editorial Design Portfolio by Slidesgo</vt:lpstr>
      <vt:lpstr>網頁版型設計期中報告</vt:lpstr>
      <vt:lpstr>目錄</vt:lpstr>
      <vt:lpstr>0 1</vt:lpstr>
      <vt:lpstr>專案背景</vt:lpstr>
      <vt:lpstr>PowerPoint 簡報</vt:lpstr>
      <vt:lpstr>0 2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0 3</vt:lpstr>
      <vt:lpstr>PowerPoint 簡報</vt:lpstr>
      <vt:lpstr>PowerPoint 簡報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PORTFOLIO.</dc:title>
  <cp:lastModifiedBy>呈妍 葉</cp:lastModifiedBy>
  <cp:revision>10</cp:revision>
  <dcterms:modified xsi:type="dcterms:W3CDTF">2022-11-09T17:10:47Z</dcterms:modified>
</cp:coreProperties>
</file>